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56" r:id="rId5"/>
    <p:sldId id="277" r:id="rId6"/>
    <p:sldId id="293" r:id="rId7"/>
    <p:sldId id="258" r:id="rId8"/>
    <p:sldId id="306" r:id="rId9"/>
    <p:sldId id="307" r:id="rId10"/>
    <p:sldId id="309" r:id="rId11"/>
    <p:sldId id="310" r:id="rId12"/>
    <p:sldId id="311" r:id="rId13"/>
    <p:sldId id="290" r:id="rId14"/>
    <p:sldId id="304" r:id="rId15"/>
    <p:sldId id="305" r:id="rId16"/>
    <p:sldId id="292" r:id="rId17"/>
    <p:sldId id="313" r:id="rId18"/>
    <p:sldId id="314" r:id="rId19"/>
    <p:sldId id="315" r:id="rId20"/>
    <p:sldId id="317" r:id="rId21"/>
    <p:sldId id="316" r:id="rId22"/>
    <p:sldId id="295" r:id="rId23"/>
    <p:sldId id="303" r:id="rId24"/>
    <p:sldId id="296" r:id="rId25"/>
    <p:sldId id="300" r:id="rId26"/>
    <p:sldId id="301" r:id="rId27"/>
    <p:sldId id="302" r:id="rId28"/>
    <p:sldId id="294" r:id="rId29"/>
    <p:sldId id="299" r:id="rId30"/>
    <p:sldId id="318" r:id="rId31"/>
    <p:sldId id="319" r:id="rId32"/>
    <p:sldId id="320" r:id="rId33"/>
    <p:sldId id="291" r:id="rId34"/>
    <p:sldId id="264" r:id="rId35"/>
    <p:sldId id="27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737A70-6E96-44A6-BEF5-D62ACFBA369B}">
          <p14:sldIdLst>
            <p14:sldId id="256"/>
            <p14:sldId id="277"/>
            <p14:sldId id="293"/>
            <p14:sldId id="258"/>
          </p14:sldIdLst>
        </p14:section>
        <p14:section name="Untitled Section" id="{1654B279-DC39-407B-A87E-15371276495D}">
          <p14:sldIdLst>
            <p14:sldId id="306"/>
            <p14:sldId id="307"/>
            <p14:sldId id="309"/>
            <p14:sldId id="310"/>
            <p14:sldId id="311"/>
            <p14:sldId id="290"/>
            <p14:sldId id="304"/>
            <p14:sldId id="305"/>
            <p14:sldId id="292"/>
            <p14:sldId id="313"/>
            <p14:sldId id="314"/>
            <p14:sldId id="315"/>
            <p14:sldId id="317"/>
            <p14:sldId id="316"/>
            <p14:sldId id="295"/>
            <p14:sldId id="303"/>
            <p14:sldId id="296"/>
            <p14:sldId id="300"/>
            <p14:sldId id="301"/>
            <p14:sldId id="302"/>
            <p14:sldId id="294"/>
            <p14:sldId id="299"/>
            <p14:sldId id="318"/>
            <p14:sldId id="319"/>
            <p14:sldId id="320"/>
            <p14:sldId id="291"/>
            <p14:sldId id="264"/>
            <p14:sldId id="276"/>
          </p14:sldIdLst>
        </p14:section>
      </p14:sectionLst>
    </p:ex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6" autoAdjust="0"/>
    <p:restoredTop sz="93235" autoAdjust="0"/>
  </p:normalViewPr>
  <p:slideViewPr>
    <p:cSldViewPr snapToGrid="0">
      <p:cViewPr varScale="1">
        <p:scale>
          <a:sx n="110" d="100"/>
          <a:sy n="110" d="100"/>
        </p:scale>
        <p:origin x="576" y="16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10/23/24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10/23/24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4B65-BA22-ABA9-7108-157DB98FD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F7130-DBA8-C0A2-70ED-15CC61804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85485-7745-467E-28DA-A95D150CED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E99811-6620-2B42-0FAA-EE4062A7542A}"/>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884312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7844-8EE5-1B2B-F974-89FAD23A2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4655D-B4E6-1521-F851-439CADD44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F1EC5-576A-5D53-6AAD-65342CC64F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1A0BB8-11F9-CF1E-9933-A311525B0D1C}"/>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85947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CDA00-9798-8B47-E4F5-E6FBE367D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189821-F250-8CB5-1D83-FB9830572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4EBCE-0297-0949-6613-D4EABE90B2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A4270B-F229-D1B5-D9B1-28AFD2A1A98D}"/>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2321235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5CC1B-B5C6-A7DB-F25C-65A83FCC5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C331B-3CA5-1EF2-D418-B97392CB62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7B0CB-4D46-A49E-AF75-25DCCB5FF3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C9D10F-DE21-2007-2DE3-7A36CDB3A74A}"/>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480205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4BEA-7BC9-2EF0-C9BB-5EE7DD972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F2F85-CB7B-368D-787E-59C8DEC26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A7EE0-3004-8000-66CB-87FFB34EFE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C4CB9E-7041-A8B8-C315-DDA5C691DE6B}"/>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3288918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8407-05E1-C77E-855D-74FE41302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DC2A0-0195-919A-C615-FB3758244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B7756-A765-260E-0C06-C1B294C743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00038C-1660-7674-9B05-DF6751B066E9}"/>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748519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1D743-1371-0E32-B0EC-494CC97BE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C0790D-2540-BAB6-9358-C539F333DE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65C33-F772-C46D-4C4B-9C9F80BEBF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38DE32-C5DE-C82B-EC9A-5B4F306E9DC0}"/>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974176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35895-4F9D-2043-CAA3-858A28AC1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42CC2-ABEC-6C24-07F3-84C13EC2B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2131F-9C2C-B937-CCDC-4262D2C8C3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46D6D3-A693-6026-3278-DAAAEA52C1F6}"/>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3396741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5C524-2A8E-317B-F850-9F6B1FE63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2D53F-40E6-FCFE-A7FF-56C4D6A30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A42D4-8A36-409C-230C-54910D0868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531C67-9AAB-B624-F19B-9B0F47041994}"/>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1820049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7F0EB-32C8-3841-C6DA-AED797BE5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16177-7143-B4FC-8ADA-AAE069E58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36C69A-E007-EADC-23CF-24055D9E82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0471FE-6B7E-74E6-A632-7E6BA25B6D20}"/>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2260750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58609-9357-5C3D-0F30-A73FE4AF9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1877-54F5-580A-8B45-E67AFAB57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60689-1A08-F710-9F66-7A75222DF4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B2407A-53C7-FDAB-2E7F-655BF7B2ABC2}"/>
              </a:ext>
            </a:extLst>
          </p:cNvPr>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670012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8177E-E11B-3B24-9D23-F5EB93EF8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D1282-A450-91C9-DE11-26A011D21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877DC-0EED-3E9A-A1FB-411FE82DED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B0E60F-2FA7-AF1B-D9CC-EC9E14AB755F}"/>
              </a:ext>
            </a:extLst>
          </p:cNvPr>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1333262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4871-04D5-3C35-2FB3-46F8FD2D8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8368B-D7F8-6B4D-35C8-3DF5418FA9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CFC49-BC8A-4C27-9AE2-348752BCC3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6DF5DB-908D-F461-42D5-6906DF392461}"/>
              </a:ext>
            </a:extLst>
          </p:cNvPr>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2298843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A906-1BBC-C22C-D33E-32E9DA0BA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5C7AF-35FD-EF4C-2682-20C2829C8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27B9D-9F84-3B0E-566B-9BC88C6CD3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CBCB1F-435C-767A-1449-0AB203811BD9}"/>
              </a:ext>
            </a:extLst>
          </p:cNvPr>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3688289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AF610-2097-9613-83E1-E5BB051DE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233B2-3336-6D59-45A7-49D550223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FA16FE-021A-E10E-0334-2E085EC2B0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ECBB98-CE66-8BE5-D883-3A695CD5B12E}"/>
              </a:ext>
            </a:extLst>
          </p:cNvPr>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4275974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EB22D-9B32-4E6F-BE9E-910E85C4A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BE0BD-1F11-9E41-174D-192C00F64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46D0E-54A8-88B3-5680-A5CF413754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CF6332-880D-D9EF-D02D-84D364C450F5}"/>
              </a:ext>
            </a:extLst>
          </p:cNvPr>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3298185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1B133-1268-1D9F-6222-2F8FE03D4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A411F-9AF0-9245-104B-897F05497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E9AE8-EAB8-252F-41CB-27F505BFA2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225D00-6829-8AFF-48D9-C02C62C6D119}"/>
              </a:ext>
            </a:extLst>
          </p:cNvPr>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3225354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F33C-EB1E-F9EB-D2E1-79E28D4BB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7FFAA-89B9-F715-44B3-3D213142E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1FFCF-9F6B-AD30-39D4-1705B10E8C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D0E649-B504-3C3E-7B94-6D617E0E93FB}"/>
              </a:ext>
            </a:extLst>
          </p:cNvPr>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49191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3AFD-274E-6897-C212-C448B65AF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A4947-97AD-7132-CFD9-60A66B908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F112A-1BFC-BC22-F57E-16D6F5C8F9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4F4754-A434-EAC8-98B7-898F4C2A60A6}"/>
              </a:ext>
            </a:extLst>
          </p:cNvPr>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12199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01E03-7525-6246-284C-2AB5B8385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510C7-9146-497B-C70B-7DA89C323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562DED-87D1-C2D2-C7CF-0744D8FDAB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CE88D9-0523-45F0-E760-B1DCE6F41545}"/>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517614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C12B7-4804-AAF3-5324-F02FDBB5E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70C46-4F5D-7930-5F7A-B5D8F024F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808A9-346C-A059-740B-08C543582F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D34083-819B-FDB3-0598-00BD6EB16A12}"/>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3667670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B7C3-4B11-2D72-7E5C-4075BF490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D0E53-EED0-0657-E5B4-5DC76CBBE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954C4-5936-0EF3-B290-59D913685D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FFEEB6-E812-6FB0-10D2-2018A4A20F17}"/>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245815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D0A3A-28B6-51F7-EAD3-FC9615EE0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ED15A-756D-2E13-FF0F-DD4208142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573C2-7049-3909-4961-C2B3D03DE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FF48D6-AC47-F6A5-5773-9B0799F46173}"/>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4118459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8D17-08E4-AE8A-54E8-4D323E196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3E6FB-F96C-DE64-65E4-52742D119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5A30D-9D52-F6BB-9A72-2C81437B7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B7303B-4FEC-04AF-9748-A39E79068144}"/>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091357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Movies Rental application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Implemented </a:t>
            </a:r>
            <a:br>
              <a:rPr lang="en-US" dirty="0"/>
            </a:br>
            <a:r>
              <a:rPr lang="en-US" dirty="0"/>
              <a:t>Use-cases</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B44E1-EBC1-E9CE-CA8E-7AE06397C26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800EC87-55F4-BF8F-D683-E9CF08B38D25}"/>
              </a:ext>
            </a:extLst>
          </p:cNvPr>
          <p:cNvSpPr>
            <a:spLocks noGrp="1"/>
          </p:cNvSpPr>
          <p:nvPr>
            <p:ph type="title"/>
          </p:nvPr>
        </p:nvSpPr>
        <p:spPr>
          <a:xfrm>
            <a:off x="202019" y="332588"/>
            <a:ext cx="2328530" cy="1081544"/>
          </a:xfrm>
        </p:spPr>
        <p:txBody>
          <a:bodyPr>
            <a:normAutofit/>
          </a:bodyPr>
          <a:lstStyle/>
          <a:p>
            <a:r>
              <a:rPr lang="en-US" sz="3200" dirty="0"/>
              <a:t>Use-Case diagram</a:t>
            </a:r>
          </a:p>
        </p:txBody>
      </p:sp>
      <p:sp>
        <p:nvSpPr>
          <p:cNvPr id="2" name="Slide Number Placeholder 1">
            <a:extLst>
              <a:ext uri="{FF2B5EF4-FFF2-40B4-BE49-F238E27FC236}">
                <a16:creationId xmlns:a16="http://schemas.microsoft.com/office/drawing/2014/main" id="{1EA117F0-17DD-238A-E9CC-87F4398B5467}"/>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4" name="Picture 3">
            <a:extLst>
              <a:ext uri="{FF2B5EF4-FFF2-40B4-BE49-F238E27FC236}">
                <a16:creationId xmlns:a16="http://schemas.microsoft.com/office/drawing/2014/main" id="{DC54991C-BC36-C1ED-FC98-4B32F1DF630A}"/>
              </a:ext>
            </a:extLst>
          </p:cNvPr>
          <p:cNvPicPr>
            <a:picLocks noChangeAspect="1"/>
          </p:cNvPicPr>
          <p:nvPr/>
        </p:nvPicPr>
        <p:blipFill>
          <a:blip r:embed="rId3"/>
          <a:stretch>
            <a:fillRect/>
          </a:stretch>
        </p:blipFill>
        <p:spPr>
          <a:xfrm>
            <a:off x="2604978" y="146838"/>
            <a:ext cx="8246240" cy="6564324"/>
          </a:xfrm>
          <a:prstGeom prst="rect">
            <a:avLst/>
          </a:prstGeom>
        </p:spPr>
      </p:pic>
    </p:spTree>
    <p:extLst>
      <p:ext uri="{BB962C8B-B14F-4D97-AF65-F5344CB8AC3E}">
        <p14:creationId xmlns:p14="http://schemas.microsoft.com/office/powerpoint/2010/main" val="190104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1845-9435-546D-C8C6-1E86284FFA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4EFE38-65FF-1B64-303F-AF81E9BB4C3A}"/>
              </a:ext>
            </a:extLst>
          </p:cNvPr>
          <p:cNvSpPr>
            <a:spLocks noGrp="1"/>
          </p:cNvSpPr>
          <p:nvPr>
            <p:ph type="title"/>
          </p:nvPr>
        </p:nvSpPr>
        <p:spPr/>
        <p:txBody>
          <a:bodyPr/>
          <a:lstStyle/>
          <a:p>
            <a:r>
              <a:rPr lang="en-US" dirty="0"/>
              <a:t>Implemented </a:t>
            </a:r>
            <a:br>
              <a:rPr lang="en-US" dirty="0"/>
            </a:br>
            <a:r>
              <a:rPr lang="en-US" dirty="0"/>
              <a:t>Use-cases</a:t>
            </a:r>
          </a:p>
        </p:txBody>
      </p:sp>
      <p:sp>
        <p:nvSpPr>
          <p:cNvPr id="7" name="Slide Number Placeholder 6">
            <a:extLst>
              <a:ext uri="{FF2B5EF4-FFF2-40B4-BE49-F238E27FC236}">
                <a16:creationId xmlns:a16="http://schemas.microsoft.com/office/drawing/2014/main" id="{6A31865B-5D32-9A95-4D6C-45D28627D1E9}"/>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6" name="Content Placeholder 5">
            <a:extLst>
              <a:ext uri="{FF2B5EF4-FFF2-40B4-BE49-F238E27FC236}">
                <a16:creationId xmlns:a16="http://schemas.microsoft.com/office/drawing/2014/main" id="{C6C33BF3-EA0C-1F07-F072-8E352EB325E1}"/>
              </a:ext>
            </a:extLst>
          </p:cNvPr>
          <p:cNvSpPr>
            <a:spLocks noGrp="1"/>
          </p:cNvSpPr>
          <p:nvPr>
            <p:ph sz="half" idx="14"/>
          </p:nvPr>
        </p:nvSpPr>
        <p:spPr>
          <a:xfrm>
            <a:off x="771734" y="2590800"/>
            <a:ext cx="9733233" cy="3505200"/>
          </a:xfrm>
        </p:spPr>
        <p:txBody>
          <a:bodyPr vert="horz" lIns="91440" tIns="45720" rIns="91440" bIns="45720" rtlCol="0" anchor="t">
            <a:normAutofit/>
          </a:bodyPr>
          <a:lstStyle/>
          <a:p>
            <a:pPr marL="285750" indent="-285750">
              <a:lnSpc>
                <a:spcPct val="100000"/>
              </a:lnSpc>
              <a:buFontTx/>
              <a:buChar char="-"/>
            </a:pPr>
            <a:r>
              <a:rPr lang="en-US" sz="2800" dirty="0"/>
              <a:t>Add </a:t>
            </a:r>
            <a:r>
              <a:rPr lang="en-US" sz="2800" b="1" dirty="0"/>
              <a:t>Members, Movie</a:t>
            </a:r>
            <a:r>
              <a:rPr lang="en-US" sz="2800" dirty="0"/>
              <a:t>.</a:t>
            </a:r>
          </a:p>
          <a:p>
            <a:pPr marL="285750" indent="-285750">
              <a:lnSpc>
                <a:spcPct val="100000"/>
              </a:lnSpc>
              <a:buFontTx/>
              <a:buChar char="-"/>
            </a:pPr>
            <a:r>
              <a:rPr lang="en-US" sz="2800" dirty="0"/>
              <a:t>Update </a:t>
            </a:r>
            <a:r>
              <a:rPr lang="en-US" sz="2800" b="1" dirty="0"/>
              <a:t>Member, Movie</a:t>
            </a:r>
          </a:p>
          <a:p>
            <a:pPr marL="285750" indent="-285750">
              <a:lnSpc>
                <a:spcPct val="100000"/>
              </a:lnSpc>
              <a:buFontTx/>
              <a:buChar char="-"/>
            </a:pPr>
            <a:r>
              <a:rPr lang="en-US" sz="2800" dirty="0"/>
              <a:t>Remove</a:t>
            </a:r>
            <a:r>
              <a:rPr lang="en-US" sz="2800" b="1" dirty="0"/>
              <a:t> Member, Movie</a:t>
            </a:r>
            <a:endParaRPr lang="en-US" sz="2800" dirty="0"/>
          </a:p>
          <a:p>
            <a:pPr marL="285750" indent="-285750">
              <a:lnSpc>
                <a:spcPct val="100000"/>
              </a:lnSpc>
              <a:buFontTx/>
              <a:buChar char="-"/>
            </a:pPr>
            <a:r>
              <a:rPr lang="en-US" sz="2800" dirty="0"/>
              <a:t>Search </a:t>
            </a:r>
            <a:r>
              <a:rPr lang="en-US" sz="2800" b="1" dirty="0"/>
              <a:t>Movie</a:t>
            </a:r>
            <a:r>
              <a:rPr lang="en-US" sz="2800" dirty="0"/>
              <a:t> by title.</a:t>
            </a:r>
          </a:p>
          <a:p>
            <a:pPr marL="285750" indent="-285750">
              <a:lnSpc>
                <a:spcPct val="100000"/>
              </a:lnSpc>
              <a:buFontTx/>
              <a:buChar char="-"/>
            </a:pPr>
            <a:r>
              <a:rPr lang="en-US" sz="2800" dirty="0"/>
              <a:t>Get </a:t>
            </a:r>
            <a:r>
              <a:rPr lang="en-US" sz="2800" b="1" dirty="0"/>
              <a:t>Checkout, </a:t>
            </a:r>
            <a:r>
              <a:rPr lang="en-US" sz="2800" b="1" dirty="0" err="1"/>
              <a:t>Checkin</a:t>
            </a:r>
            <a:r>
              <a:rPr lang="en-US" sz="2800" dirty="0"/>
              <a:t> details.</a:t>
            </a:r>
          </a:p>
          <a:p>
            <a:pPr marL="285750" indent="-285750">
              <a:lnSpc>
                <a:spcPct val="100000"/>
              </a:lnSpc>
              <a:buFontTx/>
              <a:buChar char="-"/>
            </a:pPr>
            <a:r>
              <a:rPr lang="en-US" sz="2800" dirty="0"/>
              <a:t>List </a:t>
            </a:r>
            <a:r>
              <a:rPr lang="en-US" sz="2800" b="1" dirty="0"/>
              <a:t>Members, Movies</a:t>
            </a:r>
            <a:r>
              <a:rPr lang="en-US" sz="2800" dirty="0"/>
              <a:t>. </a:t>
            </a:r>
            <a:endParaRPr lang="en-US" dirty="0"/>
          </a:p>
        </p:txBody>
      </p:sp>
    </p:spTree>
    <p:extLst>
      <p:ext uri="{BB962C8B-B14F-4D97-AF65-F5344CB8AC3E}">
        <p14:creationId xmlns:p14="http://schemas.microsoft.com/office/powerpoint/2010/main" val="4017715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p:txBody>
          <a:bodyPr/>
          <a:lstStyle/>
          <a:p>
            <a:r>
              <a:rPr lang="en-US" sz="4400" b="1" dirty="0"/>
              <a:t>Members, Movies - ADD_USECASE </a:t>
            </a:r>
            <a:endParaRPr lang="en-US" dirty="0"/>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2196125987"/>
              </p:ext>
            </p:extLst>
          </p:nvPr>
        </p:nvGraphicFramePr>
        <p:xfrm>
          <a:off x="972273" y="2417763"/>
          <a:ext cx="9995902" cy="3678235"/>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Inputs member info</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validates all inputs</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Click on save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System save member info</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b="0" i="0" dirty="0">
                          <a:solidFill>
                            <a:sysClr val="windowText" lastClr="000000"/>
                          </a:solidFill>
                          <a:effectLst/>
                        </a:rPr>
                        <a:t>3. </a:t>
                      </a:r>
                      <a:r>
                        <a:rPr lang="en-US" sz="1800" b="0" dirty="0">
                          <a:solidFill>
                            <a:sysClr val="windowText" lastClr="000000"/>
                          </a:solidFill>
                          <a:effectLst/>
                        </a:rPr>
                        <a:t>Inputs movie info</a:t>
                      </a:r>
                      <a:endParaRPr lang="en-US" b="0" i="0" dirty="0">
                        <a:solidFill>
                          <a:sysClr val="windowText" lastClr="000000"/>
                        </a:solidFill>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3</a:t>
                      </a:r>
                      <a:r>
                        <a:rPr lang="en-US" dirty="0"/>
                        <a:t>. System validates all inputs</a:t>
                      </a: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4. Click on save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4. System save movie info</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A42C1-A9EC-9E69-C295-EAF74D8A5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3C4A8-3BDC-8C09-B0FE-AD3A8C4D613D}"/>
              </a:ext>
            </a:extLst>
          </p:cNvPr>
          <p:cNvSpPr>
            <a:spLocks noGrp="1"/>
          </p:cNvSpPr>
          <p:nvPr>
            <p:ph type="title"/>
          </p:nvPr>
        </p:nvSpPr>
        <p:spPr/>
        <p:txBody>
          <a:bodyPr/>
          <a:lstStyle/>
          <a:p>
            <a:r>
              <a:rPr lang="en-US" sz="4400" b="1" dirty="0"/>
              <a:t>Members, Movies - </a:t>
            </a:r>
            <a:r>
              <a:rPr lang="en-US" dirty="0"/>
              <a:t>EDIT</a:t>
            </a:r>
            <a:r>
              <a:rPr lang="en-US" sz="4400" b="1" dirty="0"/>
              <a:t>_USECASE </a:t>
            </a:r>
            <a:endParaRPr lang="en-US" dirty="0"/>
          </a:p>
        </p:txBody>
      </p:sp>
      <p:graphicFrame>
        <p:nvGraphicFramePr>
          <p:cNvPr id="8" name="Table Placeholder 7">
            <a:extLst>
              <a:ext uri="{FF2B5EF4-FFF2-40B4-BE49-F238E27FC236}">
                <a16:creationId xmlns:a16="http://schemas.microsoft.com/office/drawing/2014/main" id="{49924913-F21E-8B6F-F245-92F027A8747B}"/>
              </a:ext>
            </a:extLst>
          </p:cNvPr>
          <p:cNvGraphicFramePr>
            <a:graphicFrameLocks noGrp="1"/>
          </p:cNvGraphicFramePr>
          <p:nvPr>
            <p:ph type="tbl" sz="quarter" idx="14"/>
            <p:extLst>
              <p:ext uri="{D42A27DB-BD31-4B8C-83A1-F6EECF244321}">
                <p14:modId xmlns:p14="http://schemas.microsoft.com/office/powerpoint/2010/main" val="2586389651"/>
              </p:ext>
            </p:extLst>
          </p:nvPr>
        </p:nvGraphicFramePr>
        <p:xfrm>
          <a:off x="972273" y="2417763"/>
          <a:ext cx="9995902" cy="3678235"/>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Edits member info</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validates all inputs</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Click on update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a:t>
                      </a:r>
                      <a:r>
                        <a:rPr lang="en-US" dirty="0"/>
                        <a:t>System save updated member info to storage</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b="0" i="0" dirty="0">
                          <a:solidFill>
                            <a:sysClr val="windowText" lastClr="000000"/>
                          </a:solidFill>
                          <a:effectLst/>
                        </a:rPr>
                        <a:t>3. </a:t>
                      </a:r>
                      <a:r>
                        <a:rPr lang="en-US" sz="1800" b="0" i="0" dirty="0">
                          <a:solidFill>
                            <a:sysClr val="windowText" lastClr="000000"/>
                          </a:solidFill>
                          <a:effectLst/>
                        </a:rPr>
                        <a:t>Edi</a:t>
                      </a:r>
                      <a:r>
                        <a:rPr lang="en-US" sz="1800" b="0" dirty="0">
                          <a:solidFill>
                            <a:sysClr val="windowText" lastClr="000000"/>
                          </a:solidFill>
                          <a:effectLst/>
                        </a:rPr>
                        <a:t>ts movie info</a:t>
                      </a:r>
                      <a:endParaRPr lang="en-US" b="0" i="0" dirty="0">
                        <a:solidFill>
                          <a:sysClr val="windowText" lastClr="000000"/>
                        </a:solidFill>
                        <a:effectLst/>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3</a:t>
                      </a:r>
                      <a:r>
                        <a:rPr lang="en-US" dirty="0"/>
                        <a:t>. System validates all inputs</a:t>
                      </a: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4. Click on update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4. </a:t>
                      </a:r>
                      <a:r>
                        <a:rPr lang="en-US" dirty="0"/>
                        <a:t>System save updated movie info to storage</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73640BBD-43FA-FEA2-C244-4560F4B50005}"/>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78533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D3485-35A6-F6BA-DEFC-2EE5D172A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3F5C1-080F-ADEE-B616-F543FF91B2D7}"/>
              </a:ext>
            </a:extLst>
          </p:cNvPr>
          <p:cNvSpPr>
            <a:spLocks noGrp="1"/>
          </p:cNvSpPr>
          <p:nvPr>
            <p:ph type="title"/>
          </p:nvPr>
        </p:nvSpPr>
        <p:spPr/>
        <p:txBody>
          <a:bodyPr/>
          <a:lstStyle/>
          <a:p>
            <a:r>
              <a:rPr lang="en-US" sz="4400" b="1" dirty="0"/>
              <a:t>Members, Movies - REMOVE_USECASE</a:t>
            </a:r>
            <a:endParaRPr lang="en-US" dirty="0"/>
          </a:p>
        </p:txBody>
      </p:sp>
      <p:graphicFrame>
        <p:nvGraphicFramePr>
          <p:cNvPr id="8" name="Table Placeholder 7">
            <a:extLst>
              <a:ext uri="{FF2B5EF4-FFF2-40B4-BE49-F238E27FC236}">
                <a16:creationId xmlns:a16="http://schemas.microsoft.com/office/drawing/2014/main" id="{A62F3DD6-4D78-17C6-A45C-2A1ADA32BCB9}"/>
              </a:ext>
            </a:extLst>
          </p:cNvPr>
          <p:cNvGraphicFramePr>
            <a:graphicFrameLocks noGrp="1"/>
          </p:cNvGraphicFramePr>
          <p:nvPr>
            <p:ph type="tbl" sz="quarter" idx="14"/>
            <p:extLst>
              <p:ext uri="{D42A27DB-BD31-4B8C-83A1-F6EECF244321}">
                <p14:modId xmlns:p14="http://schemas.microsoft.com/office/powerpoint/2010/main" val="4149470192"/>
              </p:ext>
            </p:extLst>
          </p:nvPr>
        </p:nvGraphicFramePr>
        <p:xfrm>
          <a:off x="972273" y="2417763"/>
          <a:ext cx="9995902" cy="2206941"/>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Select member to remove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shows confirmation dialog remove certain member from storage</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Select movie to remove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a:t>
                      </a:r>
                      <a:r>
                        <a:rPr lang="en-US" dirty="0"/>
                        <a:t>System shows confirmation dialog remove certain movie from storage</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bl>
          </a:graphicData>
        </a:graphic>
      </p:graphicFrame>
      <p:sp>
        <p:nvSpPr>
          <p:cNvPr id="3" name="Slide Number Placeholder 2">
            <a:extLst>
              <a:ext uri="{FF2B5EF4-FFF2-40B4-BE49-F238E27FC236}">
                <a16:creationId xmlns:a16="http://schemas.microsoft.com/office/drawing/2014/main" id="{08FFD060-CFAC-C7EF-DC46-964071B03077}"/>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58833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23392-7682-E925-28B7-454E8623C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E837D-6599-B863-944C-DD71D7A096CC}"/>
              </a:ext>
            </a:extLst>
          </p:cNvPr>
          <p:cNvSpPr>
            <a:spLocks noGrp="1"/>
          </p:cNvSpPr>
          <p:nvPr>
            <p:ph type="title"/>
          </p:nvPr>
        </p:nvSpPr>
        <p:spPr/>
        <p:txBody>
          <a:bodyPr/>
          <a:lstStyle/>
          <a:p>
            <a:r>
              <a:rPr lang="en-US" sz="4400" b="1" dirty="0"/>
              <a:t>Movies - </a:t>
            </a:r>
            <a:r>
              <a:rPr lang="en-US" dirty="0"/>
              <a:t>SEARCH</a:t>
            </a:r>
            <a:r>
              <a:rPr lang="en-US" sz="4400" b="1" dirty="0"/>
              <a:t>_USECASE</a:t>
            </a:r>
            <a:endParaRPr lang="en-US" dirty="0"/>
          </a:p>
        </p:txBody>
      </p:sp>
      <p:graphicFrame>
        <p:nvGraphicFramePr>
          <p:cNvPr id="8" name="Table Placeholder 7">
            <a:extLst>
              <a:ext uri="{FF2B5EF4-FFF2-40B4-BE49-F238E27FC236}">
                <a16:creationId xmlns:a16="http://schemas.microsoft.com/office/drawing/2014/main" id="{D75436AE-7F8B-9634-9BE3-3884DC49BEA1}"/>
              </a:ext>
            </a:extLst>
          </p:cNvPr>
          <p:cNvGraphicFramePr>
            <a:graphicFrameLocks noGrp="1"/>
          </p:cNvGraphicFramePr>
          <p:nvPr>
            <p:ph type="tbl" sz="quarter" idx="14"/>
            <p:extLst>
              <p:ext uri="{D42A27DB-BD31-4B8C-83A1-F6EECF244321}">
                <p14:modId xmlns:p14="http://schemas.microsoft.com/office/powerpoint/2010/main" val="2427763019"/>
              </p:ext>
            </p:extLst>
          </p:nvPr>
        </p:nvGraphicFramePr>
        <p:xfrm>
          <a:off x="972273" y="2417763"/>
          <a:ext cx="9995902" cy="1471294"/>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1. Input search text by title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1. </a:t>
                      </a:r>
                      <a:r>
                        <a:rPr lang="en-US" dirty="0"/>
                        <a:t>System shows list</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bl>
          </a:graphicData>
        </a:graphic>
      </p:graphicFrame>
      <p:sp>
        <p:nvSpPr>
          <p:cNvPr id="3" name="Slide Number Placeholder 2">
            <a:extLst>
              <a:ext uri="{FF2B5EF4-FFF2-40B4-BE49-F238E27FC236}">
                <a16:creationId xmlns:a16="http://schemas.microsoft.com/office/drawing/2014/main" id="{99DF640F-6EB8-0600-2BCF-204DDB5AA25C}"/>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645891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A6EF2-8BBD-DAC0-7300-136AA52E8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073C1-F72A-C664-99C4-921188F4B6DF}"/>
              </a:ext>
            </a:extLst>
          </p:cNvPr>
          <p:cNvSpPr>
            <a:spLocks noGrp="1"/>
          </p:cNvSpPr>
          <p:nvPr>
            <p:ph type="title"/>
          </p:nvPr>
        </p:nvSpPr>
        <p:spPr/>
        <p:txBody>
          <a:bodyPr/>
          <a:lstStyle/>
          <a:p>
            <a:r>
              <a:rPr lang="en-US" dirty="0"/>
              <a:t>CHECKOUT, CHECKIN - USECASE</a:t>
            </a:r>
          </a:p>
        </p:txBody>
      </p:sp>
      <p:graphicFrame>
        <p:nvGraphicFramePr>
          <p:cNvPr id="8" name="Table Placeholder 7">
            <a:extLst>
              <a:ext uri="{FF2B5EF4-FFF2-40B4-BE49-F238E27FC236}">
                <a16:creationId xmlns:a16="http://schemas.microsoft.com/office/drawing/2014/main" id="{7E2A14B2-14B5-F266-EB8B-393CAD417527}"/>
              </a:ext>
            </a:extLst>
          </p:cNvPr>
          <p:cNvGraphicFramePr>
            <a:graphicFrameLocks noGrp="1"/>
          </p:cNvGraphicFramePr>
          <p:nvPr>
            <p:ph type="tbl" sz="quarter" idx="14"/>
            <p:extLst>
              <p:ext uri="{D42A27DB-BD31-4B8C-83A1-F6EECF244321}">
                <p14:modId xmlns:p14="http://schemas.microsoft.com/office/powerpoint/2010/main" val="2718028782"/>
              </p:ext>
            </p:extLst>
          </p:nvPr>
        </p:nvGraphicFramePr>
        <p:xfrm>
          <a:off x="972273" y="2417763"/>
          <a:ext cx="9995902" cy="2206941"/>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1. Click on Checkout button</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1. </a:t>
                      </a:r>
                      <a:r>
                        <a:rPr lang="en-US" dirty="0"/>
                        <a:t>System add to checkout out history</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b="0" i="0" dirty="0">
                          <a:solidFill>
                            <a:sysClr val="windowText" lastClr="000000"/>
                          </a:solidFill>
                          <a:effectLst/>
                        </a:rPr>
                        <a:t>2. Click on </a:t>
                      </a:r>
                      <a:r>
                        <a:rPr lang="en-US" b="0" i="0" dirty="0" err="1">
                          <a:solidFill>
                            <a:sysClr val="windowText" lastClr="000000"/>
                          </a:solidFill>
                          <a:effectLst/>
                        </a:rPr>
                        <a:t>Checkin</a:t>
                      </a:r>
                      <a:r>
                        <a:rPr lang="en-US" b="0" i="0" dirty="0">
                          <a:solidFill>
                            <a:sysClr val="windowText" lastClr="000000"/>
                          </a:solidFill>
                          <a:effectLst/>
                        </a:rPr>
                        <a:t> button</a:t>
                      </a:r>
                    </a:p>
                  </a:txBody>
                  <a:tcPr anchor="ctr"/>
                </a:tc>
                <a:tc>
                  <a:txBody>
                    <a:bodyPr/>
                    <a:lstStyle/>
                    <a:p>
                      <a:pPr algn="l" rtl="0" fontAlgn="base"/>
                      <a:r>
                        <a:rPr lang="en-US" b="0" i="0" dirty="0">
                          <a:solidFill>
                            <a:sysClr val="windowText" lastClr="000000"/>
                          </a:solidFill>
                          <a:effectLst/>
                        </a:rPr>
                        <a:t># 2. System change the checkout status</a:t>
                      </a:r>
                    </a:p>
                  </a:txBody>
                  <a:tcPr anchor="ctr"/>
                </a:tc>
                <a:extLst>
                  <a:ext uri="{0D108BD9-81ED-4DB2-BD59-A6C34878D82A}">
                    <a16:rowId xmlns:a16="http://schemas.microsoft.com/office/drawing/2014/main" val="1901835836"/>
                  </a:ext>
                </a:extLst>
              </a:tr>
            </a:tbl>
          </a:graphicData>
        </a:graphic>
      </p:graphicFrame>
      <p:sp>
        <p:nvSpPr>
          <p:cNvPr id="3" name="Slide Number Placeholder 2">
            <a:extLst>
              <a:ext uri="{FF2B5EF4-FFF2-40B4-BE49-F238E27FC236}">
                <a16:creationId xmlns:a16="http://schemas.microsoft.com/office/drawing/2014/main" id="{428D7F70-8E29-7A60-16C7-A75B33C5D71C}"/>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353792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B6FD8-198E-6880-40C0-3CFF83D6D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6251B-C678-1385-09A1-BBA7C31A17E9}"/>
              </a:ext>
            </a:extLst>
          </p:cNvPr>
          <p:cNvSpPr>
            <a:spLocks noGrp="1"/>
          </p:cNvSpPr>
          <p:nvPr>
            <p:ph type="title"/>
          </p:nvPr>
        </p:nvSpPr>
        <p:spPr/>
        <p:txBody>
          <a:bodyPr/>
          <a:lstStyle/>
          <a:p>
            <a:r>
              <a:rPr lang="en-US" sz="4400" b="1" dirty="0"/>
              <a:t>Members, Movies - LIST_USECASE</a:t>
            </a:r>
            <a:endParaRPr lang="en-US" dirty="0"/>
          </a:p>
        </p:txBody>
      </p:sp>
      <p:graphicFrame>
        <p:nvGraphicFramePr>
          <p:cNvPr id="8" name="Table Placeholder 7">
            <a:extLst>
              <a:ext uri="{FF2B5EF4-FFF2-40B4-BE49-F238E27FC236}">
                <a16:creationId xmlns:a16="http://schemas.microsoft.com/office/drawing/2014/main" id="{7D47FE0D-955B-5C5B-0F3D-44F62C8FF46B}"/>
              </a:ext>
            </a:extLst>
          </p:cNvPr>
          <p:cNvGraphicFramePr>
            <a:graphicFrameLocks noGrp="1"/>
          </p:cNvGraphicFramePr>
          <p:nvPr>
            <p:ph type="tbl" sz="quarter" idx="14"/>
          </p:nvPr>
        </p:nvGraphicFramePr>
        <p:xfrm>
          <a:off x="972273" y="2417763"/>
          <a:ext cx="9995902" cy="2206941"/>
        </p:xfrm>
        <a:graphic>
          <a:graphicData uri="http://schemas.openxmlformats.org/drawingml/2006/table">
            <a:tbl>
              <a:tblPr firstRow="1" bandRow="1">
                <a:tableStyleId>{C4B1156A-380E-4F78-BDF5-A606A8083BF9}</a:tableStyleId>
              </a:tblPr>
              <a:tblGrid>
                <a:gridCol w="4522178">
                  <a:extLst>
                    <a:ext uri="{9D8B030D-6E8A-4147-A177-3AD203B41FA5}">
                      <a16:colId xmlns:a16="http://schemas.microsoft.com/office/drawing/2014/main" val="248340271"/>
                    </a:ext>
                  </a:extLst>
                </a:gridCol>
                <a:gridCol w="5473724">
                  <a:extLst>
                    <a:ext uri="{9D8B030D-6E8A-4147-A177-3AD203B41FA5}">
                      <a16:colId xmlns:a16="http://schemas.microsoft.com/office/drawing/2014/main" val="2825265259"/>
                    </a:ext>
                  </a:extLst>
                </a:gridCol>
              </a:tblGrid>
              <a:tr h="735647">
                <a:tc>
                  <a:txBody>
                    <a:bodyPr/>
                    <a:lstStyle/>
                    <a:p>
                      <a:pPr algn="l" rtl="0" fontAlgn="base"/>
                      <a:r>
                        <a:rPr lang="en-US" sz="1800" b="1" i="0" dirty="0">
                          <a:solidFill>
                            <a:sysClr val="windowText" lastClr="000000"/>
                          </a:solidFill>
                          <a:effectLst/>
                        </a:rPr>
                        <a:t>Use Action</a:t>
                      </a:r>
                      <a:endParaRPr lang="en-US" b="1" i="0" dirty="0">
                        <a:solidFill>
                          <a:sysClr val="windowText" lastClr="000000"/>
                        </a:solidFill>
                        <a:effectLst/>
                      </a:endParaRPr>
                    </a:p>
                  </a:txBody>
                  <a:tcPr anchor="ctr"/>
                </a:tc>
                <a:tc>
                  <a:txBody>
                    <a:bodyPr/>
                    <a:lstStyle/>
                    <a:p>
                      <a:pPr algn="l" rtl="0" fontAlgn="base"/>
                      <a:r>
                        <a:rPr lang="en-US" b="1" i="0" dirty="0">
                          <a:solidFill>
                            <a:sysClr val="windowText" lastClr="000000"/>
                          </a:solidFill>
                          <a:effectLst/>
                        </a:rPr>
                        <a:t>System Response</a:t>
                      </a:r>
                    </a:p>
                  </a:txBody>
                  <a:tcPr anchor="ctr"/>
                </a:tc>
                <a:extLst>
                  <a:ext uri="{0D108BD9-81ED-4DB2-BD59-A6C34878D82A}">
                    <a16:rowId xmlns:a16="http://schemas.microsoft.com/office/drawing/2014/main" val="3706384421"/>
                  </a:ext>
                </a:extLst>
              </a:tr>
              <a:tr h="735647">
                <a:tc>
                  <a:txBody>
                    <a:bodyPr/>
                    <a:lstStyle/>
                    <a:p>
                      <a:pPr algn="l" rtl="0" fontAlgn="base"/>
                      <a:r>
                        <a:rPr lang="en-US" b="0" i="0" dirty="0">
                          <a:solidFill>
                            <a:sysClr val="windowText" lastClr="000000"/>
                          </a:solidFill>
                          <a:effectLst/>
                        </a:rPr>
                        <a:t>1. Select member to remove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dirty="0">
                          <a:solidFill>
                            <a:sysClr val="windowText" lastClr="000000"/>
                          </a:solidFill>
                          <a:effectLst/>
                        </a:rPr>
                        <a:t># </a:t>
                      </a:r>
                      <a:r>
                        <a:rPr lang="en-US" dirty="0"/>
                        <a:t>1. System shows confirmation dialog remove certain member from storage</a:t>
                      </a: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2. Select movie to remove</a:t>
                      </a:r>
                      <a:endParaRPr lang="en-US" b="0" i="0" dirty="0">
                        <a:solidFill>
                          <a:sysClr val="windowText" lastClr="000000"/>
                        </a:solidFill>
                        <a:effectLst/>
                      </a:endParaRPr>
                    </a:p>
                  </a:txBody>
                  <a:tcPr anchor="ctr"/>
                </a:tc>
                <a:tc>
                  <a:txBody>
                    <a:bodyPr/>
                    <a:lstStyle/>
                    <a:p>
                      <a:pPr algn="l" rtl="0" fontAlgn="base"/>
                      <a:r>
                        <a:rPr lang="en-US" sz="1800" b="0" i="0" dirty="0">
                          <a:solidFill>
                            <a:sysClr val="windowText" lastClr="000000"/>
                          </a:solidFill>
                          <a:effectLst/>
                        </a:rPr>
                        <a:t># 2. </a:t>
                      </a:r>
                      <a:r>
                        <a:rPr lang="en-US" dirty="0"/>
                        <a:t>System shows confirmation dialog remove certain movie from storage</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bl>
          </a:graphicData>
        </a:graphic>
      </p:graphicFrame>
      <p:sp>
        <p:nvSpPr>
          <p:cNvPr id="3" name="Slide Number Placeholder 2">
            <a:extLst>
              <a:ext uri="{FF2B5EF4-FFF2-40B4-BE49-F238E27FC236}">
                <a16:creationId xmlns:a16="http://schemas.microsoft.com/office/drawing/2014/main" id="{3A49B6D1-7FF7-6B9B-5FFB-6AE0A1BF9B4D}"/>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2104555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A2596-EB86-8483-AB18-2F907A174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3208E-3A09-0651-3B7B-F6AA2C6C5E69}"/>
              </a:ext>
            </a:extLst>
          </p:cNvPr>
          <p:cNvSpPr>
            <a:spLocks noGrp="1"/>
          </p:cNvSpPr>
          <p:nvPr>
            <p:ph type="ctrTitle"/>
          </p:nvPr>
        </p:nvSpPr>
        <p:spPr/>
        <p:txBody>
          <a:bodyPr>
            <a:normAutofit/>
          </a:bodyPr>
          <a:lstStyle/>
          <a:p>
            <a:r>
              <a:rPr lang="en-US" dirty="0"/>
              <a:t>Class Diagram</a:t>
            </a:r>
          </a:p>
        </p:txBody>
      </p:sp>
      <p:pic>
        <p:nvPicPr>
          <p:cNvPr id="13" name="Picture Placeholder 12" descr="Low angle view of tall buildings">
            <a:extLst>
              <a:ext uri="{FF2B5EF4-FFF2-40B4-BE49-F238E27FC236}">
                <a16:creationId xmlns:a16="http://schemas.microsoft.com/office/drawing/2014/main" id="{70B4E530-5EAE-87D9-90DC-E685D8CF364B}"/>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65CC9472-2A5D-4C3A-E4C1-0B351CFEF56A}"/>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B5F8DFE-4B14-899A-A430-6EB6CDE9943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3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p:txBody>
          <a:bodyPr>
            <a:normAutofit/>
          </a:bodyPr>
          <a:lstStyle/>
          <a:p>
            <a:r>
              <a:rPr lang="en-US" dirty="0"/>
              <a:t>Group 4</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Od-Erdene </a:t>
            </a:r>
            <a:r>
              <a:rPr lang="en-US" dirty="0" err="1"/>
              <a:t>Chuluunsukh</a:t>
            </a:r>
            <a:endParaRPr lang="en-US" dirty="0"/>
          </a:p>
          <a:p>
            <a:pPr marL="342900" indent="-342900">
              <a:buFont typeface="Arial" panose="020B0604020202020204" pitchFamily="34" charset="0"/>
              <a:buChar char="•"/>
            </a:pPr>
            <a:r>
              <a:rPr lang="en-US" dirty="0" err="1"/>
              <a:t>Luvsangombo</a:t>
            </a:r>
            <a:r>
              <a:rPr lang="en-US" dirty="0"/>
              <a:t> </a:t>
            </a:r>
            <a:r>
              <a:rPr lang="en-US" dirty="0" err="1"/>
              <a:t>Gochoodorj</a:t>
            </a:r>
            <a:endParaRPr lang="en-US" dirty="0"/>
          </a:p>
          <a:p>
            <a:pPr marL="342900" indent="-342900">
              <a:buFont typeface="Arial" panose="020B0604020202020204" pitchFamily="34" charset="0"/>
              <a:buChar char="•"/>
            </a:pPr>
            <a:r>
              <a:rPr lang="en-US" dirty="0"/>
              <a:t>Hossam Hassan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9DE55-6525-1408-8EE1-D3BB09CEBE4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95F469-5808-1D9D-CD43-3CDA532A7073}"/>
              </a:ext>
            </a:extLst>
          </p:cNvPr>
          <p:cNvSpPr>
            <a:spLocks noGrp="1"/>
          </p:cNvSpPr>
          <p:nvPr>
            <p:ph type="title"/>
          </p:nvPr>
        </p:nvSpPr>
        <p:spPr/>
        <p:txBody>
          <a:bodyPr/>
          <a:lstStyle/>
          <a:p>
            <a:r>
              <a:rPr lang="en-US" dirty="0"/>
              <a:t>class diagram</a:t>
            </a:r>
          </a:p>
        </p:txBody>
      </p:sp>
      <p:pic>
        <p:nvPicPr>
          <p:cNvPr id="16" name="Content Placeholder 7">
            <a:extLst>
              <a:ext uri="{FF2B5EF4-FFF2-40B4-BE49-F238E27FC236}">
                <a16:creationId xmlns:a16="http://schemas.microsoft.com/office/drawing/2014/main" id="{0F5D8E8D-9738-DBBE-42EF-E5147DFABE1F}"/>
              </a:ext>
            </a:extLst>
          </p:cNvPr>
          <p:cNvPicPr>
            <a:picLocks noGrp="1" noChangeAspect="1"/>
          </p:cNvPicPr>
          <p:nvPr>
            <p:ph type="tbl" sz="quarter" idx="13"/>
          </p:nvPr>
        </p:nvPicPr>
        <p:blipFill>
          <a:blip r:embed="rId3"/>
          <a:stretch>
            <a:fillRect/>
          </a:stretch>
        </p:blipFill>
        <p:spPr>
          <a:xfrm>
            <a:off x="890282" y="271742"/>
            <a:ext cx="10306493" cy="6314516"/>
          </a:xfrm>
        </p:spPr>
      </p:pic>
      <p:sp>
        <p:nvSpPr>
          <p:cNvPr id="2" name="Slide Number Placeholder 1">
            <a:extLst>
              <a:ext uri="{FF2B5EF4-FFF2-40B4-BE49-F238E27FC236}">
                <a16:creationId xmlns:a16="http://schemas.microsoft.com/office/drawing/2014/main" id="{317188BB-C8A6-6358-310E-F7B3FB0FC4D5}"/>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120852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2D733-5839-EFCE-BDB0-E2D977443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01EF4-96E2-E4FC-34D3-188213BF1290}"/>
              </a:ext>
            </a:extLst>
          </p:cNvPr>
          <p:cNvSpPr>
            <a:spLocks noGrp="1"/>
          </p:cNvSpPr>
          <p:nvPr>
            <p:ph type="ctrTitle"/>
          </p:nvPr>
        </p:nvSpPr>
        <p:spPr/>
        <p:txBody>
          <a:bodyPr>
            <a:normAutofit/>
          </a:bodyPr>
          <a:lstStyle/>
          <a:p>
            <a:r>
              <a:rPr lang="en-US" dirty="0"/>
              <a:t>Sequence diagrams</a:t>
            </a:r>
          </a:p>
        </p:txBody>
      </p:sp>
      <p:pic>
        <p:nvPicPr>
          <p:cNvPr id="13" name="Picture Placeholder 12" descr="Low angle view of tall buildings">
            <a:extLst>
              <a:ext uri="{FF2B5EF4-FFF2-40B4-BE49-F238E27FC236}">
                <a16:creationId xmlns:a16="http://schemas.microsoft.com/office/drawing/2014/main" id="{62C96A1F-7689-EB95-1065-9EFA1634B030}"/>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4880212C-3134-4D8E-222F-992788124BB0}"/>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F26F343F-8013-4F45-D05F-DD97CFC39D02}"/>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711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44D02-8BC7-3802-E9CF-7EFDEB460C9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1E4887A-6C5D-18BA-9930-AF01CC1D8F3C}"/>
              </a:ext>
            </a:extLst>
          </p:cNvPr>
          <p:cNvSpPr>
            <a:spLocks noGrp="1"/>
          </p:cNvSpPr>
          <p:nvPr>
            <p:ph type="title"/>
          </p:nvPr>
        </p:nvSpPr>
        <p:spPr/>
        <p:txBody>
          <a:bodyPr/>
          <a:lstStyle/>
          <a:p>
            <a:r>
              <a:rPr lang="en-US" dirty="0"/>
              <a:t>Sequence diagram 1 </a:t>
            </a:r>
          </a:p>
        </p:txBody>
      </p:sp>
      <p:sp>
        <p:nvSpPr>
          <p:cNvPr id="2" name="Slide Number Placeholder 1">
            <a:extLst>
              <a:ext uri="{FF2B5EF4-FFF2-40B4-BE49-F238E27FC236}">
                <a16:creationId xmlns:a16="http://schemas.microsoft.com/office/drawing/2014/main" id="{479EF9F2-D44C-FA77-9CDE-AD4B0BE77FD2}"/>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4" name="Table Placeholder 3">
            <a:extLst>
              <a:ext uri="{FF2B5EF4-FFF2-40B4-BE49-F238E27FC236}">
                <a16:creationId xmlns:a16="http://schemas.microsoft.com/office/drawing/2014/main" id="{8E120350-12FA-3493-58B0-968CEDD6F1F3}"/>
              </a:ext>
            </a:extLst>
          </p:cNvPr>
          <p:cNvSpPr>
            <a:spLocks noGrp="1"/>
          </p:cNvSpPr>
          <p:nvPr>
            <p:ph type="tbl" sz="quarter" idx="13"/>
          </p:nvPr>
        </p:nvSpPr>
        <p:spPr/>
        <p:txBody>
          <a:bodyPr/>
          <a:lstStyle/>
          <a:p>
            <a:endParaRPr lang="en-US"/>
          </a:p>
        </p:txBody>
      </p:sp>
      <p:pic>
        <p:nvPicPr>
          <p:cNvPr id="6" name="Picture 5" descr="A diagram of a window&#10;&#10;Description automatically generated">
            <a:extLst>
              <a:ext uri="{FF2B5EF4-FFF2-40B4-BE49-F238E27FC236}">
                <a16:creationId xmlns:a16="http://schemas.microsoft.com/office/drawing/2014/main" id="{C0819D9D-805D-CA91-AFDA-33AE2E56AA3E}"/>
              </a:ext>
            </a:extLst>
          </p:cNvPr>
          <p:cNvPicPr>
            <a:picLocks noChangeAspect="1"/>
          </p:cNvPicPr>
          <p:nvPr/>
        </p:nvPicPr>
        <p:blipFill>
          <a:blip r:embed="rId3"/>
          <a:stretch>
            <a:fillRect/>
          </a:stretch>
        </p:blipFill>
        <p:spPr>
          <a:xfrm>
            <a:off x="762000" y="1908136"/>
            <a:ext cx="10539413" cy="4630776"/>
          </a:xfrm>
          <a:prstGeom prst="rect">
            <a:avLst/>
          </a:prstGeom>
        </p:spPr>
      </p:pic>
    </p:spTree>
    <p:extLst>
      <p:ext uri="{BB962C8B-B14F-4D97-AF65-F5344CB8AC3E}">
        <p14:creationId xmlns:p14="http://schemas.microsoft.com/office/powerpoint/2010/main" val="14557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AC342-D606-C762-0ABD-D9408454580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1585844-93B9-E1FA-9A68-D8F155CC93FC}"/>
              </a:ext>
            </a:extLst>
          </p:cNvPr>
          <p:cNvSpPr>
            <a:spLocks noGrp="1"/>
          </p:cNvSpPr>
          <p:nvPr>
            <p:ph type="title"/>
          </p:nvPr>
        </p:nvSpPr>
        <p:spPr/>
        <p:txBody>
          <a:bodyPr/>
          <a:lstStyle/>
          <a:p>
            <a:r>
              <a:rPr lang="en-US" dirty="0"/>
              <a:t>Sequence diagram 2</a:t>
            </a:r>
          </a:p>
        </p:txBody>
      </p:sp>
      <p:sp>
        <p:nvSpPr>
          <p:cNvPr id="2" name="Slide Number Placeholder 1">
            <a:extLst>
              <a:ext uri="{FF2B5EF4-FFF2-40B4-BE49-F238E27FC236}">
                <a16:creationId xmlns:a16="http://schemas.microsoft.com/office/drawing/2014/main" id="{4EE149A6-1632-43A0-1B5E-AE41A48CEA91}"/>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4" name="Table Placeholder 3">
            <a:extLst>
              <a:ext uri="{FF2B5EF4-FFF2-40B4-BE49-F238E27FC236}">
                <a16:creationId xmlns:a16="http://schemas.microsoft.com/office/drawing/2014/main" id="{1CEEE37A-D904-8000-6F4D-E4B1716DEB34}"/>
              </a:ext>
            </a:extLst>
          </p:cNvPr>
          <p:cNvSpPr>
            <a:spLocks noGrp="1"/>
          </p:cNvSpPr>
          <p:nvPr>
            <p:ph type="tbl" sz="quarter" idx="13"/>
          </p:nvPr>
        </p:nvSpPr>
        <p:spPr>
          <a:xfrm>
            <a:off x="762000" y="1685925"/>
            <a:ext cx="10665845" cy="4410073"/>
          </a:xfrm>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79AA1876-31D5-770F-97E0-DAAFA09CFD20}"/>
              </a:ext>
            </a:extLst>
          </p:cNvPr>
          <p:cNvPicPr>
            <a:picLocks noChangeAspect="1"/>
          </p:cNvPicPr>
          <p:nvPr/>
        </p:nvPicPr>
        <p:blipFill>
          <a:blip r:embed="rId3"/>
          <a:stretch>
            <a:fillRect/>
          </a:stretch>
        </p:blipFill>
        <p:spPr>
          <a:xfrm>
            <a:off x="766625" y="1633089"/>
            <a:ext cx="10206175" cy="4896300"/>
          </a:xfrm>
          <a:prstGeom prst="rect">
            <a:avLst/>
          </a:prstGeom>
        </p:spPr>
      </p:pic>
    </p:spTree>
    <p:extLst>
      <p:ext uri="{BB962C8B-B14F-4D97-AF65-F5344CB8AC3E}">
        <p14:creationId xmlns:p14="http://schemas.microsoft.com/office/powerpoint/2010/main" val="351842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7A321-67D0-1E3D-381D-E1B90CD68FE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D52836A-9156-A0C1-94A6-A8079DDDA374}"/>
              </a:ext>
            </a:extLst>
          </p:cNvPr>
          <p:cNvSpPr>
            <a:spLocks noGrp="1"/>
          </p:cNvSpPr>
          <p:nvPr>
            <p:ph type="title"/>
          </p:nvPr>
        </p:nvSpPr>
        <p:spPr>
          <a:xfrm>
            <a:off x="759530" y="136525"/>
            <a:ext cx="10665845" cy="1325563"/>
          </a:xfrm>
        </p:spPr>
        <p:txBody>
          <a:bodyPr/>
          <a:lstStyle/>
          <a:p>
            <a:r>
              <a:rPr lang="en-US" dirty="0"/>
              <a:t>Sequence diagram 3 </a:t>
            </a:r>
          </a:p>
        </p:txBody>
      </p:sp>
      <p:sp>
        <p:nvSpPr>
          <p:cNvPr id="2" name="Slide Number Placeholder 1">
            <a:extLst>
              <a:ext uri="{FF2B5EF4-FFF2-40B4-BE49-F238E27FC236}">
                <a16:creationId xmlns:a16="http://schemas.microsoft.com/office/drawing/2014/main" id="{0481AED8-3D83-AD42-51F5-BD344DBE5D66}"/>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4" name="Table Placeholder 3">
            <a:extLst>
              <a:ext uri="{FF2B5EF4-FFF2-40B4-BE49-F238E27FC236}">
                <a16:creationId xmlns:a16="http://schemas.microsoft.com/office/drawing/2014/main" id="{09CF31F5-E81B-154A-00F7-2E2EE898D6B3}"/>
              </a:ext>
            </a:extLst>
          </p:cNvPr>
          <p:cNvSpPr>
            <a:spLocks noGrp="1"/>
          </p:cNvSpPr>
          <p:nvPr>
            <p:ph type="tbl" sz="quarter" idx="13"/>
          </p:nvPr>
        </p:nvSpPr>
        <p:spPr>
          <a:xfrm>
            <a:off x="762000" y="1657351"/>
            <a:ext cx="10665845" cy="4438648"/>
          </a:xfrm>
        </p:spPr>
        <p:txBody>
          <a:bodyPr/>
          <a:lstStyle/>
          <a:p>
            <a:endParaRPr lang="en-US"/>
          </a:p>
        </p:txBody>
      </p:sp>
      <p:pic>
        <p:nvPicPr>
          <p:cNvPr id="6" name="Picture 5" descr="A screenshot of a graph&#10;&#10;Description automatically generated">
            <a:extLst>
              <a:ext uri="{FF2B5EF4-FFF2-40B4-BE49-F238E27FC236}">
                <a16:creationId xmlns:a16="http://schemas.microsoft.com/office/drawing/2014/main" id="{015148A6-61B0-259E-FE47-DF44D3D05233}"/>
              </a:ext>
            </a:extLst>
          </p:cNvPr>
          <p:cNvPicPr>
            <a:picLocks noChangeAspect="1"/>
          </p:cNvPicPr>
          <p:nvPr/>
        </p:nvPicPr>
        <p:blipFill>
          <a:blip r:embed="rId3"/>
          <a:stretch>
            <a:fillRect/>
          </a:stretch>
        </p:blipFill>
        <p:spPr>
          <a:xfrm>
            <a:off x="766625" y="799305"/>
            <a:ext cx="9548950" cy="5415757"/>
          </a:xfrm>
          <a:prstGeom prst="rect">
            <a:avLst/>
          </a:prstGeom>
        </p:spPr>
      </p:pic>
    </p:spTree>
    <p:extLst>
      <p:ext uri="{BB962C8B-B14F-4D97-AF65-F5344CB8AC3E}">
        <p14:creationId xmlns:p14="http://schemas.microsoft.com/office/powerpoint/2010/main" val="894442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F38F7-C019-D22F-E7F4-02DDE4A74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8B68B-E4CF-DF29-FBC7-C64264BD180C}"/>
              </a:ext>
            </a:extLst>
          </p:cNvPr>
          <p:cNvSpPr>
            <a:spLocks noGrp="1"/>
          </p:cNvSpPr>
          <p:nvPr>
            <p:ph type="ctrTitle"/>
          </p:nvPr>
        </p:nvSpPr>
        <p:spPr/>
        <p:txBody>
          <a:bodyPr>
            <a:normAutofit/>
          </a:bodyPr>
          <a:lstStyle/>
          <a:p>
            <a:r>
              <a:rPr lang="en-US" dirty="0"/>
              <a:t>Implemented validations</a:t>
            </a:r>
          </a:p>
        </p:txBody>
      </p:sp>
      <p:pic>
        <p:nvPicPr>
          <p:cNvPr id="13" name="Picture Placeholder 12" descr="Low angle view of tall buildings">
            <a:extLst>
              <a:ext uri="{FF2B5EF4-FFF2-40B4-BE49-F238E27FC236}">
                <a16:creationId xmlns:a16="http://schemas.microsoft.com/office/drawing/2014/main" id="{F195EB2A-E4D5-588F-7BFB-1BA78E255899}"/>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4BBC112E-D62B-3F63-4923-D88581598B2B}"/>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05B8D47D-F15B-FEA6-A82D-B2474C5FF6BF}"/>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99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E5128-0DC0-CA5E-7AC8-5BD5CC633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07CF2-7D62-140A-CC77-02638BCCC390}"/>
              </a:ext>
            </a:extLst>
          </p:cNvPr>
          <p:cNvSpPr>
            <a:spLocks noGrp="1"/>
          </p:cNvSpPr>
          <p:nvPr>
            <p:ph type="title"/>
          </p:nvPr>
        </p:nvSpPr>
        <p:spPr/>
        <p:txBody>
          <a:bodyPr/>
          <a:lstStyle/>
          <a:p>
            <a:r>
              <a:rPr lang="en-US" dirty="0"/>
              <a:t>Implemented validations</a:t>
            </a:r>
          </a:p>
        </p:txBody>
      </p:sp>
      <p:pic>
        <p:nvPicPr>
          <p:cNvPr id="14" name="Picture Placeholder 13" descr="Woman walking in office">
            <a:extLst>
              <a:ext uri="{FF2B5EF4-FFF2-40B4-BE49-F238E27FC236}">
                <a16:creationId xmlns:a16="http://schemas.microsoft.com/office/drawing/2014/main" id="{464D97C5-F27D-B796-8BA8-EC7F729EE450}"/>
              </a:ext>
            </a:extLst>
          </p:cNvPr>
          <p:cNvPicPr>
            <a:picLocks noGrp="1" noChangeAspect="1"/>
          </p:cNvPicPr>
          <p:nvPr>
            <p:ph type="pic" sz="quarter" idx="15"/>
          </p:nvPr>
        </p:nvPicPr>
        <p:blipFill>
          <a:blip r:embed="rId3"/>
          <a:srcRect l="35913" r="35913"/>
          <a:stretch/>
        </p:blipFill>
        <p:spPr/>
      </p:pic>
      <p:sp>
        <p:nvSpPr>
          <p:cNvPr id="8" name="Text Placeholder 7">
            <a:extLst>
              <a:ext uri="{FF2B5EF4-FFF2-40B4-BE49-F238E27FC236}">
                <a16:creationId xmlns:a16="http://schemas.microsoft.com/office/drawing/2014/main" id="{671CA2AA-4550-18FA-1A67-28D00CC50F0F}"/>
              </a:ext>
            </a:extLst>
          </p:cNvPr>
          <p:cNvSpPr>
            <a:spLocks noGrp="1"/>
          </p:cNvSpPr>
          <p:nvPr>
            <p:ph sz="half" idx="16"/>
          </p:nvPr>
        </p:nvSpPr>
        <p:spPr/>
        <p:txBody>
          <a:bodyPr>
            <a:normAutofit/>
          </a:bodyPr>
          <a:lstStyle/>
          <a:p>
            <a:r>
              <a:rPr lang="en-US" dirty="0"/>
              <a:t>On adding new movie, member we validate that every field is not empty , else we will raise error for user.</a:t>
            </a:r>
          </a:p>
          <a:p>
            <a:r>
              <a:rPr lang="en-US" dirty="0"/>
              <a:t>Validate number fields</a:t>
            </a:r>
          </a:p>
          <a:p>
            <a:r>
              <a:rPr lang="en-US" dirty="0"/>
              <a:t>Validate phone number</a:t>
            </a:r>
          </a:p>
          <a:p>
            <a:endParaRPr lang="en-US" dirty="0"/>
          </a:p>
        </p:txBody>
      </p:sp>
      <p:sp>
        <p:nvSpPr>
          <p:cNvPr id="30" name="Slide Number Placeholder 29">
            <a:extLst>
              <a:ext uri="{FF2B5EF4-FFF2-40B4-BE49-F238E27FC236}">
                <a16:creationId xmlns:a16="http://schemas.microsoft.com/office/drawing/2014/main" id="{197EB530-B055-12CA-09FB-3A10E48FEE1E}"/>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64" name="Oval 63">
            <a:extLst>
              <a:ext uri="{FF2B5EF4-FFF2-40B4-BE49-F238E27FC236}">
                <a16:creationId xmlns:a16="http://schemas.microsoft.com/office/drawing/2014/main" id="{740DDA33-552A-A353-412F-F0C77EC2EA7C}"/>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4FEB93F7-FD74-1901-DF96-21DED24EB1AE}"/>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748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A8A82-7CC8-73E6-773F-073D1EE6B1C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165C3EE-3296-3F2F-3CF7-552D81E3D82D}"/>
              </a:ext>
            </a:extLst>
          </p:cNvPr>
          <p:cNvSpPr>
            <a:spLocks noGrp="1"/>
          </p:cNvSpPr>
          <p:nvPr>
            <p:ph type="title"/>
          </p:nvPr>
        </p:nvSpPr>
        <p:spPr>
          <a:xfrm>
            <a:off x="759530" y="136525"/>
            <a:ext cx="10665845" cy="1325563"/>
          </a:xfrm>
        </p:spPr>
        <p:txBody>
          <a:bodyPr/>
          <a:lstStyle/>
          <a:p>
            <a:r>
              <a:rPr lang="en-US" dirty="0"/>
              <a:t>Validation Rule 1</a:t>
            </a:r>
          </a:p>
        </p:txBody>
      </p:sp>
      <p:sp>
        <p:nvSpPr>
          <p:cNvPr id="2" name="Slide Number Placeholder 1">
            <a:extLst>
              <a:ext uri="{FF2B5EF4-FFF2-40B4-BE49-F238E27FC236}">
                <a16:creationId xmlns:a16="http://schemas.microsoft.com/office/drawing/2014/main" id="{B0616EE4-2B4B-47E5-A8CE-7216C9286934}"/>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
        <p:nvSpPr>
          <p:cNvPr id="4" name="Table Placeholder 3">
            <a:extLst>
              <a:ext uri="{FF2B5EF4-FFF2-40B4-BE49-F238E27FC236}">
                <a16:creationId xmlns:a16="http://schemas.microsoft.com/office/drawing/2014/main" id="{6D9F8E16-AED9-F05F-C436-0E601D83BB16}"/>
              </a:ext>
            </a:extLst>
          </p:cNvPr>
          <p:cNvSpPr>
            <a:spLocks noGrp="1"/>
          </p:cNvSpPr>
          <p:nvPr>
            <p:ph type="tbl" sz="quarter" idx="13"/>
          </p:nvPr>
        </p:nvSpPr>
        <p:spPr>
          <a:xfrm>
            <a:off x="762000" y="1657351"/>
            <a:ext cx="10665845" cy="4438648"/>
          </a:xfrm>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E980BAB7-3BFF-96CE-A3DB-B3CC91AE5DF7}"/>
              </a:ext>
            </a:extLst>
          </p:cNvPr>
          <p:cNvPicPr>
            <a:picLocks noChangeAspect="1"/>
          </p:cNvPicPr>
          <p:nvPr/>
        </p:nvPicPr>
        <p:blipFill>
          <a:blip r:embed="rId3"/>
          <a:stretch>
            <a:fillRect/>
          </a:stretch>
        </p:blipFill>
        <p:spPr>
          <a:xfrm>
            <a:off x="1652587" y="1657351"/>
            <a:ext cx="7772400" cy="3915640"/>
          </a:xfrm>
          <a:prstGeom prst="rect">
            <a:avLst/>
          </a:prstGeom>
        </p:spPr>
      </p:pic>
    </p:spTree>
    <p:extLst>
      <p:ext uri="{BB962C8B-B14F-4D97-AF65-F5344CB8AC3E}">
        <p14:creationId xmlns:p14="http://schemas.microsoft.com/office/powerpoint/2010/main" val="586474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01ABD-A42F-0B29-FBFD-14322D240B2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34974CCD-4D31-ECB9-E67A-D6121FFFEAA4}"/>
              </a:ext>
            </a:extLst>
          </p:cNvPr>
          <p:cNvSpPr>
            <a:spLocks noGrp="1"/>
          </p:cNvSpPr>
          <p:nvPr>
            <p:ph type="title"/>
          </p:nvPr>
        </p:nvSpPr>
        <p:spPr>
          <a:xfrm>
            <a:off x="759530" y="136525"/>
            <a:ext cx="10665845" cy="1325563"/>
          </a:xfrm>
        </p:spPr>
        <p:txBody>
          <a:bodyPr/>
          <a:lstStyle/>
          <a:p>
            <a:r>
              <a:rPr lang="en-US" dirty="0"/>
              <a:t>Validation Rule 2</a:t>
            </a:r>
          </a:p>
        </p:txBody>
      </p:sp>
      <p:sp>
        <p:nvSpPr>
          <p:cNvPr id="2" name="Slide Number Placeholder 1">
            <a:extLst>
              <a:ext uri="{FF2B5EF4-FFF2-40B4-BE49-F238E27FC236}">
                <a16:creationId xmlns:a16="http://schemas.microsoft.com/office/drawing/2014/main" id="{39F062C6-B401-D3F9-5BA8-4186254EE688}"/>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
        <p:nvSpPr>
          <p:cNvPr id="4" name="Table Placeholder 3">
            <a:extLst>
              <a:ext uri="{FF2B5EF4-FFF2-40B4-BE49-F238E27FC236}">
                <a16:creationId xmlns:a16="http://schemas.microsoft.com/office/drawing/2014/main" id="{D8D20021-4D9B-FF30-8301-B1E97A322FDC}"/>
              </a:ext>
            </a:extLst>
          </p:cNvPr>
          <p:cNvSpPr>
            <a:spLocks noGrp="1"/>
          </p:cNvSpPr>
          <p:nvPr>
            <p:ph type="tbl" sz="quarter" idx="13"/>
          </p:nvPr>
        </p:nvSpPr>
        <p:spPr>
          <a:xfrm>
            <a:off x="762000" y="1657351"/>
            <a:ext cx="10665845" cy="4438648"/>
          </a:xfrm>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7E0441CA-B973-BC77-8C03-76F9A49E64E5}"/>
              </a:ext>
            </a:extLst>
          </p:cNvPr>
          <p:cNvPicPr>
            <a:picLocks noChangeAspect="1"/>
          </p:cNvPicPr>
          <p:nvPr/>
        </p:nvPicPr>
        <p:blipFill>
          <a:blip r:embed="rId3"/>
          <a:stretch>
            <a:fillRect/>
          </a:stretch>
        </p:blipFill>
        <p:spPr>
          <a:xfrm>
            <a:off x="1765300" y="1657351"/>
            <a:ext cx="7772400" cy="3876361"/>
          </a:xfrm>
          <a:prstGeom prst="rect">
            <a:avLst/>
          </a:prstGeom>
        </p:spPr>
      </p:pic>
    </p:spTree>
    <p:extLst>
      <p:ext uri="{BB962C8B-B14F-4D97-AF65-F5344CB8AC3E}">
        <p14:creationId xmlns:p14="http://schemas.microsoft.com/office/powerpoint/2010/main" val="3460961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280F8-A884-22EC-6808-7F01771739A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07943CB7-CDE7-29B6-006D-1E32475AF227}"/>
              </a:ext>
            </a:extLst>
          </p:cNvPr>
          <p:cNvSpPr>
            <a:spLocks noGrp="1"/>
          </p:cNvSpPr>
          <p:nvPr>
            <p:ph type="title"/>
          </p:nvPr>
        </p:nvSpPr>
        <p:spPr>
          <a:xfrm>
            <a:off x="759530" y="136525"/>
            <a:ext cx="10665845" cy="1325563"/>
          </a:xfrm>
        </p:spPr>
        <p:txBody>
          <a:bodyPr/>
          <a:lstStyle/>
          <a:p>
            <a:r>
              <a:rPr lang="en-US" dirty="0"/>
              <a:t>Validation Rule 3</a:t>
            </a:r>
          </a:p>
        </p:txBody>
      </p:sp>
      <p:sp>
        <p:nvSpPr>
          <p:cNvPr id="2" name="Slide Number Placeholder 1">
            <a:extLst>
              <a:ext uri="{FF2B5EF4-FFF2-40B4-BE49-F238E27FC236}">
                <a16:creationId xmlns:a16="http://schemas.microsoft.com/office/drawing/2014/main" id="{ABBA1C66-2CBC-D8C0-BCFC-2B07B98C39B9}"/>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
        <p:nvSpPr>
          <p:cNvPr id="4" name="Table Placeholder 3">
            <a:extLst>
              <a:ext uri="{FF2B5EF4-FFF2-40B4-BE49-F238E27FC236}">
                <a16:creationId xmlns:a16="http://schemas.microsoft.com/office/drawing/2014/main" id="{4F3D6898-C5DF-70CF-F7B5-C3AA314F576F}"/>
              </a:ext>
            </a:extLst>
          </p:cNvPr>
          <p:cNvSpPr>
            <a:spLocks noGrp="1"/>
          </p:cNvSpPr>
          <p:nvPr>
            <p:ph type="tbl" sz="quarter" idx="13"/>
          </p:nvPr>
        </p:nvSpPr>
        <p:spPr>
          <a:xfrm>
            <a:off x="762000" y="1657351"/>
            <a:ext cx="10665845" cy="4438648"/>
          </a:xfrm>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234C12C6-5963-52BE-896C-2F3224A093EA}"/>
              </a:ext>
            </a:extLst>
          </p:cNvPr>
          <p:cNvPicPr>
            <a:picLocks noChangeAspect="1"/>
          </p:cNvPicPr>
          <p:nvPr/>
        </p:nvPicPr>
        <p:blipFill>
          <a:blip r:embed="rId3"/>
          <a:stretch>
            <a:fillRect/>
          </a:stretch>
        </p:blipFill>
        <p:spPr>
          <a:xfrm>
            <a:off x="1952625" y="1657351"/>
            <a:ext cx="7772400" cy="4149250"/>
          </a:xfrm>
          <a:prstGeom prst="rect">
            <a:avLst/>
          </a:prstGeom>
        </p:spPr>
      </p:pic>
    </p:spTree>
    <p:extLst>
      <p:ext uri="{BB962C8B-B14F-4D97-AF65-F5344CB8AC3E}">
        <p14:creationId xmlns:p14="http://schemas.microsoft.com/office/powerpoint/2010/main" val="144400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0392D-A537-1DC7-B63A-F50A29C2F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CE2FC-9314-6A7D-60CE-49F6EB7D3F6E}"/>
              </a:ext>
            </a:extLst>
          </p:cNvPr>
          <p:cNvSpPr>
            <a:spLocks noGrp="1"/>
          </p:cNvSpPr>
          <p:nvPr>
            <p:ph type="title"/>
          </p:nvPr>
        </p:nvSpPr>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2429909-C97B-FACE-7613-D4014903B7EF}"/>
              </a:ext>
            </a:extLst>
          </p:cNvPr>
          <p:cNvSpPr>
            <a:spLocks noGrp="1"/>
          </p:cNvSpPr>
          <p:nvPr>
            <p:ph sz="half" idx="14"/>
          </p:nvPr>
        </p:nvSpPr>
        <p:spPr/>
        <p:txBody>
          <a:bodyPr>
            <a:normAutofit fontScale="70000" lnSpcReduction="20000"/>
          </a:bodyPr>
          <a:lstStyle/>
          <a:p>
            <a:pPr marL="342900" indent="-342900">
              <a:buFont typeface="Arial" panose="020B0604020202020204" pitchFamily="34" charset="0"/>
              <a:buChar char="•"/>
            </a:pPr>
            <a:r>
              <a:rPr lang="en-US" dirty="0"/>
              <a:t>Problem Statement</a:t>
            </a:r>
          </a:p>
          <a:p>
            <a:pPr marL="342900" indent="-342900">
              <a:buFont typeface="Arial" panose="020B0604020202020204" pitchFamily="34" charset="0"/>
              <a:buChar char="•"/>
            </a:pPr>
            <a:r>
              <a:rPr lang="en-US" dirty="0"/>
              <a:t>Implemented Use cases</a:t>
            </a:r>
          </a:p>
          <a:p>
            <a:pPr marL="342900" indent="-342900">
              <a:buFont typeface="Arial" panose="020B0604020202020204" pitchFamily="34" charset="0"/>
              <a:buChar char="•"/>
            </a:pPr>
            <a:r>
              <a:rPr lang="en-US" dirty="0"/>
              <a:t>Use case Diagram</a:t>
            </a:r>
          </a:p>
          <a:p>
            <a:pPr marL="342900" indent="-342900">
              <a:buFont typeface="Arial" panose="020B0604020202020204" pitchFamily="34" charset="0"/>
              <a:buChar char="•"/>
            </a:pPr>
            <a:r>
              <a:rPr lang="en-US" dirty="0"/>
              <a:t>Class Diagram</a:t>
            </a:r>
          </a:p>
          <a:p>
            <a:pPr marL="342900" indent="-342900">
              <a:buFont typeface="Arial" panose="020B0604020202020204" pitchFamily="34" charset="0"/>
              <a:buChar char="•"/>
            </a:pPr>
            <a:r>
              <a:rPr lang="en-US" dirty="0"/>
              <a:t>Sequence Diagram</a:t>
            </a:r>
          </a:p>
          <a:p>
            <a:pPr marL="342900" indent="-342900">
              <a:buFont typeface="Arial" panose="020B0604020202020204" pitchFamily="34" charset="0"/>
              <a:buChar char="•"/>
            </a:pPr>
            <a:r>
              <a:rPr lang="en-US" dirty="0"/>
              <a:t>Implemented Validation</a:t>
            </a:r>
          </a:p>
          <a:p>
            <a:pPr marL="342900" indent="-342900">
              <a:buFont typeface="Arial" panose="020B0604020202020204" pitchFamily="34" charset="0"/>
              <a:buChar char="•"/>
            </a:pPr>
            <a:r>
              <a:rPr lang="en-US" dirty="0"/>
              <a:t>STC conclusion</a:t>
            </a:r>
          </a:p>
        </p:txBody>
      </p:sp>
      <p:sp>
        <p:nvSpPr>
          <p:cNvPr id="6" name="Slide Number Placeholder 5">
            <a:extLst>
              <a:ext uri="{FF2B5EF4-FFF2-40B4-BE49-F238E27FC236}">
                <a16:creationId xmlns:a16="http://schemas.microsoft.com/office/drawing/2014/main" id="{76742734-9DB5-1512-6D77-E3B92232D3F8}"/>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676916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Conclusion</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p:txBody>
          <a:bodyPr/>
          <a:lstStyle/>
          <a:p>
            <a:r>
              <a:rPr lang="en-US" dirty="0"/>
              <a:t>STC</a:t>
            </a:r>
            <a:br>
              <a:rPr lang="en-US" dirty="0"/>
            </a:br>
            <a:r>
              <a:rPr lang="en-US" dirty="0"/>
              <a:t>Conclusion</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p:txBody>
          <a:bodyPr vert="horz" lIns="91440" tIns="45720" rIns="91440" bIns="45720" rtlCol="0" anchor="t">
            <a:normAutofit fontScale="92500" lnSpcReduction="10000"/>
          </a:bodyPr>
          <a:lstStyle/>
          <a:p>
            <a:pPr marL="285750" indent="-285750">
              <a:lnSpc>
                <a:spcPct val="120000"/>
              </a:lnSpc>
              <a:buFont typeface="Arial" panose="020B0604020202020204" pitchFamily="34" charset="0"/>
              <a:buChar char="•"/>
            </a:pPr>
            <a:r>
              <a:rPr lang="en-US" dirty="0"/>
              <a:t>To reach your desired goal, you must enter valid inputs, as invalid ones will prevent you from progressing to the next steps.</a:t>
            </a:r>
          </a:p>
          <a:p>
            <a:pPr marL="285750" indent="-285750">
              <a:lnSpc>
                <a:spcPct val="120000"/>
              </a:lnSpc>
              <a:buFont typeface="Arial" panose="020B0604020202020204" pitchFamily="34" charset="0"/>
              <a:buChar char="•"/>
            </a:pPr>
            <a:r>
              <a:rPr lang="en-US" dirty="0"/>
              <a:t>This movie renting system is consisting of many layers: User Interface layer, Business layer, and Data access layer.</a:t>
            </a:r>
          </a:p>
          <a:p>
            <a:pPr marL="285750" indent="-285750">
              <a:lnSpc>
                <a:spcPct val="120000"/>
              </a:lnSpc>
              <a:buFont typeface="Arial" panose="020B0604020202020204" pitchFamily="34" charset="0"/>
              <a:buChar char="•"/>
            </a:pPr>
            <a:r>
              <a:rPr lang="en-US" dirty="0"/>
              <a:t>Also this system streamlines the process of renting CD and DVDs by managing inventory and tracking rentals. It connects to the Science of Creative Intelligence by encouraging problem-solving, innovative thinking, and efficient design to enhance user experience and optimize operations.</a:t>
            </a:r>
          </a:p>
        </p:txBody>
      </p:sp>
    </p:spTree>
    <p:extLst>
      <p:ext uri="{BB962C8B-B14F-4D97-AF65-F5344CB8AC3E}">
        <p14:creationId xmlns:p14="http://schemas.microsoft.com/office/powerpoint/2010/main" val="1346372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76A107CC-9B64-1051-2E5F-05427B2D042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r>
              <a:rPr lang="en-US" dirty="0"/>
              <a:t>Problem</a:t>
            </a:r>
            <a:br>
              <a:rPr lang="en-US" dirty="0"/>
            </a:br>
            <a:r>
              <a:rPr lang="en-US" dirty="0"/>
              <a:t>statement</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F223-8114-6968-054E-45451BD2C518}"/>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C9A5E50-3CE6-9B9E-EA6B-0F9DE3AC0AF1}"/>
              </a:ext>
            </a:extLst>
          </p:cNvPr>
          <p:cNvSpPr>
            <a:spLocks noGrp="1"/>
          </p:cNvSpPr>
          <p:nvPr>
            <p:ph type="title"/>
          </p:nvPr>
        </p:nvSpPr>
        <p:spPr/>
        <p:txBody>
          <a:bodyPr>
            <a:normAutofit/>
          </a:bodyPr>
          <a:lstStyle/>
          <a:p>
            <a:r>
              <a:rPr lang="en-US" dirty="0"/>
              <a:t>Problem statement</a:t>
            </a:r>
          </a:p>
        </p:txBody>
      </p:sp>
      <p:sp>
        <p:nvSpPr>
          <p:cNvPr id="9" name="Text Placeholder 8">
            <a:extLst>
              <a:ext uri="{FF2B5EF4-FFF2-40B4-BE49-F238E27FC236}">
                <a16:creationId xmlns:a16="http://schemas.microsoft.com/office/drawing/2014/main" id="{468C1135-54BF-E079-EBEF-6505DE52E080}"/>
              </a:ext>
            </a:extLst>
          </p:cNvPr>
          <p:cNvSpPr>
            <a:spLocks noGrp="1"/>
          </p:cNvSpPr>
          <p:nvPr>
            <p:ph type="body" sz="quarter" idx="13"/>
          </p:nvPr>
        </p:nvSpPr>
        <p:spPr>
          <a:xfrm>
            <a:off x="762000" y="2221675"/>
            <a:ext cx="10663375" cy="3933063"/>
          </a:xfrm>
        </p:spPr>
        <p:txBody>
          <a:bodyPr>
            <a:normAutofit/>
          </a:bodyPr>
          <a:lstStyle/>
          <a:p>
            <a:pPr marL="0" marR="0" indent="0">
              <a:lnSpc>
                <a:spcPct val="115000"/>
              </a:lnSpc>
              <a:spcBef>
                <a:spcPts val="0"/>
              </a:spcBef>
              <a:spcAft>
                <a:spcPts val="800"/>
              </a:spcAft>
              <a:buNone/>
            </a:pPr>
            <a:r>
              <a:rPr lang="en-US" sz="2800" kern="100" dirty="0">
                <a:effectLst/>
                <a:latin typeface="Aptos" panose="020B0004020202020204" pitchFamily="34" charset="0"/>
                <a:ea typeface="Aptos" panose="020B0004020202020204" pitchFamily="34" charset="0"/>
                <a:cs typeface="Arial" panose="020B0604020202020204" pitchFamily="34" charset="0"/>
              </a:rPr>
              <a:t>The Movie Rental System is designed to facilitate the management of movie rentals for members and administrators. Each member is assigned a unique ID and their personal information, including name, address, and phone number, is securely stored. The system catalogs movies with details such as title, format, genre, director, cast, quantity, and availability status.</a:t>
            </a:r>
          </a:p>
        </p:txBody>
      </p:sp>
      <p:sp>
        <p:nvSpPr>
          <p:cNvPr id="13" name="Slide Number Placeholder 12">
            <a:extLst>
              <a:ext uri="{FF2B5EF4-FFF2-40B4-BE49-F238E27FC236}">
                <a16:creationId xmlns:a16="http://schemas.microsoft.com/office/drawing/2014/main" id="{7124B420-23E5-2BFF-58FA-BD01720B7B48}"/>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6601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FF0E3-AC63-AAB1-BD1A-0C4CD7D4D66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6FCE28BB-D671-82AD-B03B-8A10313D77B8}"/>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670DF2F2-9161-3AB5-5A4A-1B610F5E2EF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3" name="Text Placeholder 8">
            <a:extLst>
              <a:ext uri="{FF2B5EF4-FFF2-40B4-BE49-F238E27FC236}">
                <a16:creationId xmlns:a16="http://schemas.microsoft.com/office/drawing/2014/main" id="{F2126FA7-F4D2-3E0E-8B46-B267DEDC071B}"/>
              </a:ext>
            </a:extLst>
          </p:cNvPr>
          <p:cNvSpPr txBox="1">
            <a:spLocks/>
          </p:cNvSpPr>
          <p:nvPr/>
        </p:nvSpPr>
        <p:spPr>
          <a:xfrm>
            <a:off x="762000" y="2221675"/>
            <a:ext cx="10663375"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kern="100" dirty="0">
                <a:latin typeface="Aptos" panose="020B0004020202020204" pitchFamily="34" charset="0"/>
                <a:ea typeface="Aptos" panose="020B0004020202020204" pitchFamily="34" charset="0"/>
                <a:cs typeface="Arial" panose="020B0604020202020204" pitchFamily="34" charset="0"/>
              </a:rPr>
              <a:t>Members can check out movies for a standard period of 7 days (with an option to extend for an additional 3 days). Each checkout is recorded with relevant dates and will eventually include late return fines and payment records.</a:t>
            </a:r>
          </a:p>
          <a:p>
            <a:pPr marL="0" indent="0">
              <a:lnSpc>
                <a:spcPct val="115000"/>
              </a:lnSpc>
              <a:spcAft>
                <a:spcPts val="800"/>
              </a:spcAft>
              <a:buFont typeface="Arial" panose="020B0604020202020204" pitchFamily="34" charset="0"/>
              <a:buNone/>
            </a:pPr>
            <a:r>
              <a:rPr lang="en-US" kern="100" dirty="0">
                <a:latin typeface="Aptos" panose="020B0004020202020204" pitchFamily="34" charset="0"/>
                <a:ea typeface="Aptos" panose="020B0004020202020204" pitchFamily="34" charset="0"/>
                <a:cs typeface="Arial" panose="020B0604020202020204" pitchFamily="34" charset="0"/>
              </a:rPr>
              <a:t>Administrators have a dedicated login that allows them to manage member information, add new movies to the genre, and facilitate movie checkouts.</a:t>
            </a:r>
          </a:p>
        </p:txBody>
      </p:sp>
    </p:spTree>
    <p:extLst>
      <p:ext uri="{BB962C8B-B14F-4D97-AF65-F5344CB8AC3E}">
        <p14:creationId xmlns:p14="http://schemas.microsoft.com/office/powerpoint/2010/main" val="310009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9A75E-EB2F-ADF7-F920-C1389C26F06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2440527-A2DE-9855-B29D-FFCB5CAF91F9}"/>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22B0916F-0636-96BC-7F9F-9CFE07E8DD10}"/>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5" name="Text Placeholder 8">
            <a:extLst>
              <a:ext uri="{FF2B5EF4-FFF2-40B4-BE49-F238E27FC236}">
                <a16:creationId xmlns:a16="http://schemas.microsoft.com/office/drawing/2014/main" id="{9A054DA6-1E1D-634C-D22E-BB5A1E623EFA}"/>
              </a:ext>
            </a:extLst>
          </p:cNvPr>
          <p:cNvSpPr txBox="1">
            <a:spLocks/>
          </p:cNvSpPr>
          <p:nvPr/>
        </p:nvSpPr>
        <p:spPr>
          <a:xfrm>
            <a:off x="762001" y="2221675"/>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ea typeface="Aptos" panose="020B0004020202020204" pitchFamily="34" charset="0"/>
                <a:cs typeface="Arial" panose="020B0604020202020204" pitchFamily="34" charset="0"/>
              </a:rPr>
              <a:t>Each </a:t>
            </a:r>
            <a:r>
              <a:rPr lang="en-US" sz="2000" b="1" kern="100" dirty="0">
                <a:latin typeface="Aptos" panose="020B0004020202020204" pitchFamily="34" charset="0"/>
                <a:ea typeface="Aptos" panose="020B0004020202020204" pitchFamily="34" charset="0"/>
                <a:cs typeface="Arial" panose="020B0604020202020204" pitchFamily="34" charset="0"/>
              </a:rPr>
              <a:t>Administrator</a:t>
            </a:r>
            <a:r>
              <a:rPr lang="en-US" sz="2000" kern="100" dirty="0">
                <a:latin typeface="Aptos" panose="020B0004020202020204" pitchFamily="34" charset="0"/>
                <a:ea typeface="Aptos" panose="020B0004020202020204" pitchFamily="34" charset="0"/>
                <a:cs typeface="Arial" panose="020B0604020202020204" pitchFamily="34" charset="0"/>
              </a:rPr>
              <a:t> must have a unique ID and other information:</a:t>
            </a:r>
          </a:p>
          <a:p>
            <a:pPr>
              <a:lnSpc>
                <a:spcPct val="115000"/>
              </a:lnSpc>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First Name</a:t>
            </a:r>
          </a:p>
          <a:p>
            <a:pPr>
              <a:lnSpc>
                <a:spcPct val="115000"/>
              </a:lnSpc>
              <a:spcAft>
                <a:spcPts val="800"/>
              </a:spcAft>
            </a:pPr>
            <a:r>
              <a:rPr lang="en-US" sz="2000" kern="100" dirty="0">
                <a:latin typeface="Aptos" panose="020B0004020202020204" pitchFamily="34" charset="0"/>
                <a:cs typeface="Arial" panose="020B0604020202020204" pitchFamily="34" charset="0"/>
              </a:rPr>
              <a:t>Last Name</a:t>
            </a:r>
          </a:p>
          <a:p>
            <a:pPr>
              <a:lnSpc>
                <a:spcPct val="115000"/>
              </a:lnSpc>
              <a:spcAft>
                <a:spcPts val="800"/>
              </a:spcAft>
            </a:pPr>
            <a:r>
              <a:rPr lang="en-US" sz="2000" kern="100" dirty="0">
                <a:latin typeface="Aptos" panose="020B0004020202020204" pitchFamily="34" charset="0"/>
                <a:cs typeface="Arial" panose="020B0604020202020204" pitchFamily="34" charset="0"/>
              </a:rPr>
              <a:t>Phone Number</a:t>
            </a:r>
          </a:p>
          <a:p>
            <a:pPr marL="0" indent="0">
              <a:lnSpc>
                <a:spcPct val="115000"/>
              </a:lnSpc>
              <a:spcAft>
                <a:spcPts val="800"/>
              </a:spcAft>
              <a:buFont typeface="Arial" panose="020B0604020202020204" pitchFamily="34" charse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p:txBody>
      </p:sp>
      <p:sp>
        <p:nvSpPr>
          <p:cNvPr id="8" name="Text Placeholder 8">
            <a:extLst>
              <a:ext uri="{FF2B5EF4-FFF2-40B4-BE49-F238E27FC236}">
                <a16:creationId xmlns:a16="http://schemas.microsoft.com/office/drawing/2014/main" id="{6B4BFBFA-2F4B-3E7B-7716-B18DF25279B9}"/>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800"/>
              </a:spcAft>
            </a:pPr>
            <a:r>
              <a:rPr lang="en-US" sz="2000" kern="100" dirty="0">
                <a:latin typeface="Aptos" panose="020B0004020202020204" pitchFamily="34" charset="0"/>
                <a:cs typeface="Arial" panose="020B0604020202020204" pitchFamily="34" charset="0"/>
              </a:rPr>
              <a:t>Each </a:t>
            </a:r>
            <a:r>
              <a:rPr lang="en-US" sz="2000" b="1" kern="100" dirty="0">
                <a:latin typeface="Aptos" panose="020B0004020202020204" pitchFamily="34" charset="0"/>
                <a:cs typeface="Arial" panose="020B0604020202020204" pitchFamily="34" charset="0"/>
              </a:rPr>
              <a:t>Member</a:t>
            </a:r>
            <a:r>
              <a:rPr lang="en-US" sz="2000" kern="100" dirty="0">
                <a:latin typeface="Aptos" panose="020B0004020202020204" pitchFamily="34" charset="0"/>
                <a:cs typeface="Arial" panose="020B0604020202020204" pitchFamily="34" charset="0"/>
              </a:rPr>
              <a:t> must have a unique ID and other information:</a:t>
            </a:r>
          </a:p>
          <a:p>
            <a:pPr>
              <a:lnSpc>
                <a:spcPct val="115000"/>
              </a:lnSpc>
              <a:spcAft>
                <a:spcPts val="800"/>
              </a:spcAft>
            </a:pPr>
            <a:r>
              <a:rPr lang="en-US" sz="2000" kern="100" dirty="0">
                <a:latin typeface="Aptos" panose="020B0004020202020204" pitchFamily="34" charset="0"/>
                <a:cs typeface="Arial" panose="020B0604020202020204" pitchFamily="34" charset="0"/>
              </a:rPr>
              <a:t>First Name</a:t>
            </a:r>
          </a:p>
          <a:p>
            <a:pPr>
              <a:lnSpc>
                <a:spcPct val="115000"/>
              </a:lnSpc>
              <a:spcAft>
                <a:spcPts val="800"/>
              </a:spcAft>
            </a:pPr>
            <a:r>
              <a:rPr lang="en-US" sz="2000" kern="100" dirty="0">
                <a:latin typeface="Aptos" panose="020B0004020202020204" pitchFamily="34" charset="0"/>
                <a:cs typeface="Arial" panose="020B0604020202020204" pitchFamily="34" charset="0"/>
              </a:rPr>
              <a:t>Last Name</a:t>
            </a:r>
          </a:p>
          <a:p>
            <a:pPr>
              <a:lnSpc>
                <a:spcPct val="115000"/>
              </a:lnSpc>
              <a:spcAft>
                <a:spcPts val="800"/>
              </a:spcAft>
            </a:pPr>
            <a:r>
              <a:rPr lang="en-US" sz="2000" kern="100" dirty="0">
                <a:latin typeface="Aptos" panose="020B0004020202020204" pitchFamily="34" charset="0"/>
                <a:cs typeface="Arial" panose="020B0604020202020204" pitchFamily="34" charset="0"/>
              </a:rPr>
              <a:t>Address</a:t>
            </a:r>
          </a:p>
          <a:p>
            <a:pPr>
              <a:lnSpc>
                <a:spcPct val="115000"/>
              </a:lnSpc>
              <a:spcAft>
                <a:spcPts val="800"/>
              </a:spcAft>
            </a:pPr>
            <a:r>
              <a:rPr lang="en-US" sz="2000" kern="100" dirty="0">
                <a:latin typeface="Aptos" panose="020B0004020202020204" pitchFamily="34" charset="0"/>
                <a:cs typeface="Arial" panose="020B0604020202020204" pitchFamily="34" charset="0"/>
              </a:rPr>
              <a:t>Phone Number</a:t>
            </a:r>
          </a:p>
        </p:txBody>
      </p:sp>
    </p:spTree>
    <p:extLst>
      <p:ext uri="{BB962C8B-B14F-4D97-AF65-F5344CB8AC3E}">
        <p14:creationId xmlns:p14="http://schemas.microsoft.com/office/powerpoint/2010/main" val="2264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E54B9-2C12-67BA-4452-1E69B1E9552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924CDC9A-61B1-00D3-6CF5-56AB4AF90418}"/>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58FEB5D4-63A5-E91C-6E2E-C3609D55CB53}"/>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5" name="Text Placeholder 8">
            <a:extLst>
              <a:ext uri="{FF2B5EF4-FFF2-40B4-BE49-F238E27FC236}">
                <a16:creationId xmlns:a16="http://schemas.microsoft.com/office/drawing/2014/main" id="{1A237B3E-6A55-AB1B-EE20-4023EE71B282}"/>
              </a:ext>
            </a:extLst>
          </p:cNvPr>
          <p:cNvSpPr txBox="1">
            <a:spLocks/>
          </p:cNvSpPr>
          <p:nvPr/>
        </p:nvSpPr>
        <p:spPr>
          <a:xfrm>
            <a:off x="762001" y="2221675"/>
            <a:ext cx="5128436" cy="39330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1800" kern="100" dirty="0">
                <a:latin typeface="Aptos" panose="020B0004020202020204" pitchFamily="34" charset="0"/>
                <a:cs typeface="Arial" panose="020B0604020202020204" pitchFamily="34" charset="0"/>
              </a:rPr>
              <a:t>Each </a:t>
            </a:r>
            <a:r>
              <a:rPr lang="en-US" sz="1800" b="1" kern="100" dirty="0">
                <a:latin typeface="Aptos" panose="020B0004020202020204" pitchFamily="34" charset="0"/>
                <a:cs typeface="Arial" panose="020B0604020202020204" pitchFamily="34" charset="0"/>
              </a:rPr>
              <a:t>Movie</a:t>
            </a:r>
            <a:r>
              <a:rPr lang="en-US" sz="1800" kern="100" dirty="0">
                <a:latin typeface="Aptos" panose="020B0004020202020204" pitchFamily="34" charset="0"/>
                <a:cs typeface="Arial" panose="020B0604020202020204" pitchFamily="34" charset="0"/>
              </a:rPr>
              <a:t> must have the following attributes:</a:t>
            </a:r>
          </a:p>
          <a:p>
            <a:pPr>
              <a:lnSpc>
                <a:spcPct val="115000"/>
              </a:lnSpc>
              <a:spcAft>
                <a:spcPts val="800"/>
              </a:spcAft>
            </a:pPr>
            <a:r>
              <a:rPr lang="en-US" sz="1800" kern="100" dirty="0">
                <a:latin typeface="Aptos" panose="020B0004020202020204" pitchFamily="34" charset="0"/>
                <a:cs typeface="Arial" panose="020B0604020202020204" pitchFamily="34" charset="0"/>
              </a:rPr>
              <a:t>Title</a:t>
            </a:r>
          </a:p>
          <a:p>
            <a:pPr>
              <a:lnSpc>
                <a:spcPct val="115000"/>
              </a:lnSpc>
              <a:spcAft>
                <a:spcPts val="800"/>
              </a:spcAft>
            </a:pPr>
            <a:r>
              <a:rPr lang="en-US" sz="1800" kern="100" dirty="0">
                <a:latin typeface="Aptos" panose="020B0004020202020204" pitchFamily="34" charset="0"/>
                <a:cs typeface="Arial" panose="020B0604020202020204" pitchFamily="34" charset="0"/>
              </a:rPr>
              <a:t>Format (e.g., DVD, Blu-ray)</a:t>
            </a:r>
          </a:p>
          <a:p>
            <a:pPr>
              <a:lnSpc>
                <a:spcPct val="115000"/>
              </a:lnSpc>
              <a:spcAft>
                <a:spcPts val="800"/>
              </a:spcAft>
            </a:pPr>
            <a:r>
              <a:rPr lang="en-US" sz="1800" kern="100" dirty="0">
                <a:latin typeface="Aptos" panose="020B0004020202020204" pitchFamily="34" charset="0"/>
                <a:cs typeface="Arial" panose="020B0604020202020204" pitchFamily="34" charset="0"/>
              </a:rPr>
              <a:t>Genre</a:t>
            </a:r>
          </a:p>
          <a:p>
            <a:pPr>
              <a:lnSpc>
                <a:spcPct val="115000"/>
              </a:lnSpc>
              <a:spcAft>
                <a:spcPts val="800"/>
              </a:spcAft>
            </a:pPr>
            <a:r>
              <a:rPr lang="en-US" sz="1800" kern="100" dirty="0">
                <a:latin typeface="Aptos" panose="020B0004020202020204" pitchFamily="34" charset="0"/>
                <a:cs typeface="Arial" panose="020B0604020202020204" pitchFamily="34" charset="0"/>
              </a:rPr>
              <a:t>Author (Author of the movie)</a:t>
            </a:r>
          </a:p>
          <a:p>
            <a:pPr>
              <a:lnSpc>
                <a:spcPct val="115000"/>
              </a:lnSpc>
              <a:spcAft>
                <a:spcPts val="800"/>
              </a:spcAft>
            </a:pPr>
            <a:r>
              <a:rPr lang="en-US" sz="1800" kern="100" dirty="0">
                <a:latin typeface="Aptos" panose="020B0004020202020204" pitchFamily="34" charset="0"/>
                <a:cs typeface="Arial" panose="020B0604020202020204" pitchFamily="34" charset="0"/>
              </a:rPr>
              <a:t>Director (Director of the movie)</a:t>
            </a:r>
          </a:p>
          <a:p>
            <a:pPr>
              <a:lnSpc>
                <a:spcPct val="115000"/>
              </a:lnSpc>
              <a:spcAft>
                <a:spcPts val="800"/>
              </a:spcAft>
            </a:pPr>
            <a:r>
              <a:rPr lang="en-US" sz="1800" kern="100" dirty="0">
                <a:latin typeface="Aptos" panose="020B0004020202020204" pitchFamily="34" charset="0"/>
                <a:cs typeface="Arial" panose="020B0604020202020204" pitchFamily="34" charset="0"/>
              </a:rPr>
              <a:t>List of Actors</a:t>
            </a:r>
          </a:p>
          <a:p>
            <a:pPr>
              <a:lnSpc>
                <a:spcPct val="115000"/>
              </a:lnSpc>
              <a:spcAft>
                <a:spcPts val="800"/>
              </a:spcAft>
            </a:pPr>
            <a:r>
              <a:rPr lang="en-US" sz="1800" kern="100" dirty="0">
                <a:latin typeface="Aptos" panose="020B0004020202020204" pitchFamily="34" charset="0"/>
                <a:cs typeface="Arial" panose="020B0604020202020204" pitchFamily="34" charset="0"/>
              </a:rPr>
              <a:t>Quantity Available</a:t>
            </a:r>
          </a:p>
          <a:p>
            <a:pPr>
              <a:lnSpc>
                <a:spcPct val="115000"/>
              </a:lnSpc>
              <a:spcAft>
                <a:spcPts val="800"/>
              </a:spcAft>
            </a:pPr>
            <a:r>
              <a:rPr lang="en-US" sz="1800" kern="100" dirty="0">
                <a:latin typeface="Aptos" panose="020B0004020202020204" pitchFamily="34" charset="0"/>
                <a:cs typeface="Arial" panose="020B0604020202020204" pitchFamily="34" charset="0"/>
              </a:rPr>
              <a:t>Price</a:t>
            </a:r>
          </a:p>
          <a:p>
            <a:pPr>
              <a:lnSpc>
                <a:spcPct val="115000"/>
              </a:lnSpc>
              <a:spcAft>
                <a:spcPts val="800"/>
              </a:spcAft>
            </a:pPr>
            <a:r>
              <a:rPr lang="en-US" sz="1800" kern="100" dirty="0">
                <a:latin typeface="Aptos" panose="020B0004020202020204" pitchFamily="34" charset="0"/>
                <a:cs typeface="Arial" panose="020B0604020202020204" pitchFamily="34" charset="0"/>
              </a:rPr>
              <a:t>Availability Status (indicating if the movie is rentable)</a:t>
            </a:r>
          </a:p>
        </p:txBody>
      </p:sp>
      <p:sp>
        <p:nvSpPr>
          <p:cNvPr id="8" name="Text Placeholder 8">
            <a:extLst>
              <a:ext uri="{FF2B5EF4-FFF2-40B4-BE49-F238E27FC236}">
                <a16:creationId xmlns:a16="http://schemas.microsoft.com/office/drawing/2014/main" id="{DE7E9C36-B329-7BDD-6B79-E3DC416228CB}"/>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1700" kern="100" dirty="0">
                <a:latin typeface="Aptos" panose="020B0004020202020204" pitchFamily="34" charset="0"/>
                <a:cs typeface="Arial" panose="020B0604020202020204" pitchFamily="34" charset="0"/>
              </a:rPr>
              <a:t>Each </a:t>
            </a:r>
            <a:r>
              <a:rPr lang="en-US" sz="1700" b="1" kern="100" dirty="0">
                <a:latin typeface="Aptos" panose="020B0004020202020204" pitchFamily="34" charset="0"/>
                <a:cs typeface="Arial" panose="020B0604020202020204" pitchFamily="34" charset="0"/>
              </a:rPr>
              <a:t>Actor, Director &amp; Author </a:t>
            </a:r>
            <a:r>
              <a:rPr lang="en-US" sz="1700" kern="100" dirty="0">
                <a:latin typeface="Aptos" panose="020B0004020202020204" pitchFamily="34" charset="0"/>
                <a:cs typeface="Arial" panose="020B0604020202020204" pitchFamily="34" charset="0"/>
              </a:rPr>
              <a:t>must have the following attributes:</a:t>
            </a:r>
          </a:p>
          <a:p>
            <a:pPr>
              <a:lnSpc>
                <a:spcPct val="115000"/>
              </a:lnSpc>
              <a:spcAft>
                <a:spcPts val="800"/>
              </a:spcAft>
            </a:pPr>
            <a:r>
              <a:rPr lang="en-US" sz="1700" kern="100" dirty="0">
                <a:latin typeface="Aptos" panose="020B0004020202020204" pitchFamily="34" charset="0"/>
                <a:cs typeface="Arial" panose="020B0604020202020204" pitchFamily="34" charset="0"/>
              </a:rPr>
              <a:t>First Name</a:t>
            </a:r>
          </a:p>
          <a:p>
            <a:pPr>
              <a:lnSpc>
                <a:spcPct val="115000"/>
              </a:lnSpc>
              <a:spcAft>
                <a:spcPts val="800"/>
              </a:spcAft>
            </a:pPr>
            <a:r>
              <a:rPr lang="en-US" sz="1700" kern="100" dirty="0">
                <a:latin typeface="Aptos" panose="020B0004020202020204" pitchFamily="34" charset="0"/>
                <a:cs typeface="Arial" panose="020B0604020202020204" pitchFamily="34" charset="0"/>
              </a:rPr>
              <a:t>Last Name</a:t>
            </a:r>
          </a:p>
          <a:p>
            <a:pPr>
              <a:lnSpc>
                <a:spcPct val="115000"/>
              </a:lnSpc>
              <a:spcAft>
                <a:spcPts val="800"/>
              </a:spcAft>
            </a:pPr>
            <a:r>
              <a:rPr lang="en-US" sz="1700" kern="100" dirty="0">
                <a:latin typeface="Aptos" panose="020B0004020202020204" pitchFamily="34" charset="0"/>
                <a:cs typeface="Arial" panose="020B0604020202020204" pitchFamily="34" charset="0"/>
              </a:rPr>
              <a:t>Bio</a:t>
            </a:r>
          </a:p>
        </p:txBody>
      </p:sp>
    </p:spTree>
    <p:extLst>
      <p:ext uri="{BB962C8B-B14F-4D97-AF65-F5344CB8AC3E}">
        <p14:creationId xmlns:p14="http://schemas.microsoft.com/office/powerpoint/2010/main" val="904338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F04D-2F3D-10D4-017F-39C43DE92773}"/>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3D6FE40D-C01C-8DF7-07AC-B77285EBD80E}"/>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D8F3A444-61E3-4586-52E7-46598989165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5" name="Text Placeholder 8">
            <a:extLst>
              <a:ext uri="{FF2B5EF4-FFF2-40B4-BE49-F238E27FC236}">
                <a16:creationId xmlns:a16="http://schemas.microsoft.com/office/drawing/2014/main" id="{75ABCD9C-47DC-ACDB-2D27-54E0EA6D86EA}"/>
              </a:ext>
            </a:extLst>
          </p:cNvPr>
          <p:cNvSpPr txBox="1">
            <a:spLocks/>
          </p:cNvSpPr>
          <p:nvPr/>
        </p:nvSpPr>
        <p:spPr>
          <a:xfrm>
            <a:off x="762001" y="2221675"/>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ea typeface="Aptos" panose="020B0004020202020204" pitchFamily="34" charset="0"/>
                <a:cs typeface="Arial" panose="020B0604020202020204" pitchFamily="34" charset="0"/>
              </a:rPr>
              <a:t>Each </a:t>
            </a:r>
            <a:r>
              <a:rPr lang="en-US" sz="2000" b="1" kern="100" dirty="0">
                <a:latin typeface="Aptos" panose="020B0004020202020204" pitchFamily="34" charset="0"/>
                <a:ea typeface="Aptos" panose="020B0004020202020204" pitchFamily="34" charset="0"/>
                <a:cs typeface="Arial" panose="020B0604020202020204" pitchFamily="34" charset="0"/>
              </a:rPr>
              <a:t>Checkout Entry</a:t>
            </a:r>
            <a:r>
              <a:rPr lang="en-US" sz="2000" kern="100" dirty="0">
                <a:latin typeface="Aptos" panose="020B0004020202020204" pitchFamily="34" charset="0"/>
                <a:ea typeface="Aptos" panose="020B0004020202020204" pitchFamily="34" charset="0"/>
                <a:cs typeface="Arial" panose="020B0604020202020204" pitchFamily="34" charset="0"/>
              </a:rPr>
              <a:t> must have a unique Member ID and other information:</a:t>
            </a:r>
          </a:p>
          <a:p>
            <a:pPr>
              <a:lnSpc>
                <a:spcPct val="115000"/>
              </a:lnSpc>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movie</a:t>
            </a:r>
          </a:p>
          <a:p>
            <a:pPr>
              <a:lnSpc>
                <a:spcPct val="115000"/>
              </a:lnSpc>
              <a:spcAft>
                <a:spcPts val="800"/>
              </a:spcAft>
            </a:pPr>
            <a:r>
              <a:rPr lang="en-US" sz="2000" kern="100" dirty="0">
                <a:latin typeface="Aptos" panose="020B0004020202020204" pitchFamily="34" charset="0"/>
                <a:cs typeface="Arial" panose="020B0604020202020204" pitchFamily="34" charset="0"/>
              </a:rPr>
              <a:t>Checkout date</a:t>
            </a:r>
          </a:p>
          <a:p>
            <a:pPr>
              <a:lnSpc>
                <a:spcPct val="115000"/>
              </a:lnSpc>
              <a:spcAft>
                <a:spcPts val="800"/>
              </a:spcAft>
            </a:pPr>
            <a:r>
              <a:rPr lang="en-US" sz="2000" kern="100" dirty="0">
                <a:latin typeface="Aptos" panose="020B0004020202020204" pitchFamily="34" charset="0"/>
                <a:cs typeface="Arial" panose="020B0604020202020204" pitchFamily="34" charset="0"/>
              </a:rPr>
              <a:t>Due date</a:t>
            </a:r>
          </a:p>
          <a:p>
            <a:pPr marL="0" indent="0">
              <a:lnSpc>
                <a:spcPct val="115000"/>
              </a:lnSpc>
              <a:spcAft>
                <a:spcPts val="800"/>
              </a:spcAft>
              <a:buFont typeface="Arial" panose="020B0604020202020204" pitchFamily="34" charse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p:txBody>
      </p:sp>
      <p:sp>
        <p:nvSpPr>
          <p:cNvPr id="8" name="Text Placeholder 8">
            <a:extLst>
              <a:ext uri="{FF2B5EF4-FFF2-40B4-BE49-F238E27FC236}">
                <a16:creationId xmlns:a16="http://schemas.microsoft.com/office/drawing/2014/main" id="{D05C8013-07E7-8C13-EE5C-39B69CFB3D3C}"/>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cs typeface="Arial" panose="020B0604020202020204" pitchFamily="34" charset="0"/>
              </a:rPr>
              <a:t>Each </a:t>
            </a:r>
            <a:r>
              <a:rPr lang="en-US" sz="2000" b="1" kern="100" dirty="0">
                <a:latin typeface="Aptos" panose="020B0004020202020204" pitchFamily="34" charset="0"/>
                <a:cs typeface="Arial" panose="020B0604020202020204" pitchFamily="34" charset="0"/>
              </a:rPr>
              <a:t>Checkout Record </a:t>
            </a:r>
            <a:r>
              <a:rPr lang="en-US" sz="2000" kern="100" dirty="0">
                <a:latin typeface="Aptos" panose="020B0004020202020204" pitchFamily="34" charset="0"/>
                <a:cs typeface="Arial" panose="020B0604020202020204" pitchFamily="34" charset="0"/>
              </a:rPr>
              <a:t>must have the following attributes:</a:t>
            </a:r>
          </a:p>
          <a:p>
            <a:pPr>
              <a:lnSpc>
                <a:spcPct val="115000"/>
              </a:lnSpc>
              <a:spcAft>
                <a:spcPts val="800"/>
              </a:spcAft>
            </a:pPr>
            <a:r>
              <a:rPr lang="en-US" sz="2000" kern="100" dirty="0">
                <a:latin typeface="Aptos" panose="020B0004020202020204" pitchFamily="34" charset="0"/>
                <a:cs typeface="Arial" panose="020B0604020202020204" pitchFamily="34" charset="0"/>
              </a:rPr>
              <a:t>member</a:t>
            </a:r>
          </a:p>
          <a:p>
            <a:pPr>
              <a:lnSpc>
                <a:spcPct val="115000"/>
              </a:lnSpc>
              <a:spcAft>
                <a:spcPts val="800"/>
              </a:spcAft>
            </a:pPr>
            <a:r>
              <a:rPr lang="en-US" sz="2000" kern="100" dirty="0">
                <a:latin typeface="Aptos" panose="020B0004020202020204" pitchFamily="34" charset="0"/>
                <a:cs typeface="Arial" panose="020B0604020202020204" pitchFamily="34" charset="0"/>
              </a:rPr>
              <a:t>Total amount</a:t>
            </a:r>
          </a:p>
          <a:p>
            <a:pPr>
              <a:lnSpc>
                <a:spcPct val="115000"/>
              </a:lnSpc>
              <a:spcAft>
                <a:spcPts val="800"/>
              </a:spcAft>
            </a:pPr>
            <a:r>
              <a:rPr lang="en-US" sz="2000" kern="100" dirty="0">
                <a:latin typeface="Aptos" panose="020B0004020202020204" pitchFamily="34" charset="0"/>
                <a:cs typeface="Arial" panose="020B0604020202020204" pitchFamily="34" charset="0"/>
              </a:rPr>
              <a:t>List of Checkout Entries</a:t>
            </a:r>
          </a:p>
        </p:txBody>
      </p:sp>
    </p:spTree>
    <p:extLst>
      <p:ext uri="{BB962C8B-B14F-4D97-AF65-F5344CB8AC3E}">
        <p14:creationId xmlns:p14="http://schemas.microsoft.com/office/powerpoint/2010/main" val="208573429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455</TotalTime>
  <Words>853</Words>
  <Application>Microsoft Macintosh PowerPoint</Application>
  <PresentationFormat>Widescreen</PresentationFormat>
  <Paragraphs>188</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Arial</vt:lpstr>
      <vt:lpstr>Avenir Next LT Pro</vt:lpstr>
      <vt:lpstr>Calibri</vt:lpstr>
      <vt:lpstr>Custom</vt:lpstr>
      <vt:lpstr>Movies Rental application</vt:lpstr>
      <vt:lpstr>Group 4</vt:lpstr>
      <vt:lpstr>Agenda</vt:lpstr>
      <vt:lpstr>Problem statement</vt:lpstr>
      <vt:lpstr>Problem statement</vt:lpstr>
      <vt:lpstr>Problem statement (continued)</vt:lpstr>
      <vt:lpstr>Problem statement (continued)</vt:lpstr>
      <vt:lpstr>Problem statement (continued)</vt:lpstr>
      <vt:lpstr>Problem statement (continued)</vt:lpstr>
      <vt:lpstr>Implemented  Use-cases</vt:lpstr>
      <vt:lpstr>Use-Case diagram</vt:lpstr>
      <vt:lpstr>Implemented  Use-cases</vt:lpstr>
      <vt:lpstr>Members, Movies - ADD_USECASE </vt:lpstr>
      <vt:lpstr>Members, Movies - EDIT_USECASE </vt:lpstr>
      <vt:lpstr>Members, Movies - REMOVE_USECASE</vt:lpstr>
      <vt:lpstr>Movies - SEARCH_USECASE</vt:lpstr>
      <vt:lpstr>CHECKOUT, CHECKIN - USECASE</vt:lpstr>
      <vt:lpstr>Members, Movies - LIST_USECASE</vt:lpstr>
      <vt:lpstr>Class Diagram</vt:lpstr>
      <vt:lpstr>class diagram</vt:lpstr>
      <vt:lpstr>Sequence diagrams</vt:lpstr>
      <vt:lpstr>Sequence diagram 1 </vt:lpstr>
      <vt:lpstr>Sequence diagram 2</vt:lpstr>
      <vt:lpstr>Sequence diagram 3 </vt:lpstr>
      <vt:lpstr>Implemented validations</vt:lpstr>
      <vt:lpstr>Implemented validations</vt:lpstr>
      <vt:lpstr>Validation Rule 1</vt:lpstr>
      <vt:lpstr>Validation Rule 2</vt:lpstr>
      <vt:lpstr>Validation Rule 3</vt:lpstr>
      <vt:lpstr>Conclusion</vt:lpstr>
      <vt:lpstr>STC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Hossam Hassan</dc:creator>
  <cp:lastModifiedBy>Od-Erdene Chuluunsukh</cp:lastModifiedBy>
  <cp:revision>18</cp:revision>
  <dcterms:created xsi:type="dcterms:W3CDTF">2024-10-23T18:50:31Z</dcterms:created>
  <dcterms:modified xsi:type="dcterms:W3CDTF">2024-10-24T06:55:56Z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